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4.xml" ContentType="application/vnd.openxmlformats-officedocument.presentationml.notesSlide+xml"/>
  <Override PartName="/ppt/ink/ink6.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7.xml" ContentType="application/inkml+xml"/>
  <Override PartName="/ppt/ink/ink8.xml" ContentType="application/inkml+xml"/>
  <Override PartName="/ppt/notesSlides/notesSlide28.xml" ContentType="application/vnd.openxmlformats-officedocument.presentationml.notesSlide+xml"/>
  <Override PartName="/ppt/ink/ink9.xml" ContentType="application/inkml+xml"/>
  <Override PartName="/ppt/ink/ink10.xml" ContentType="application/inkml+xml"/>
  <Override PartName="/ppt/notesSlides/notesSlide29.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30.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4"/>
  </p:notesMasterIdLst>
  <p:sldIdLst>
    <p:sldId id="256" r:id="rId2"/>
    <p:sldId id="259" r:id="rId3"/>
    <p:sldId id="258" r:id="rId4"/>
    <p:sldId id="260" r:id="rId5"/>
    <p:sldId id="261" r:id="rId6"/>
    <p:sldId id="262" r:id="rId7"/>
    <p:sldId id="300" r:id="rId8"/>
    <p:sldId id="264" r:id="rId9"/>
    <p:sldId id="301" r:id="rId10"/>
    <p:sldId id="266" r:id="rId11"/>
    <p:sldId id="269" r:id="rId12"/>
    <p:sldId id="265" r:id="rId13"/>
    <p:sldId id="273" r:id="rId14"/>
    <p:sldId id="303" r:id="rId15"/>
    <p:sldId id="304" r:id="rId16"/>
    <p:sldId id="305" r:id="rId17"/>
    <p:sldId id="274" r:id="rId18"/>
    <p:sldId id="302" r:id="rId19"/>
    <p:sldId id="275" r:id="rId20"/>
    <p:sldId id="271" r:id="rId21"/>
    <p:sldId id="272" r:id="rId22"/>
    <p:sldId id="268" r:id="rId23"/>
    <p:sldId id="276" r:id="rId24"/>
    <p:sldId id="277" r:id="rId25"/>
    <p:sldId id="307" r:id="rId26"/>
    <p:sldId id="308" r:id="rId27"/>
    <p:sldId id="309" r:id="rId28"/>
    <p:sldId id="311" r:id="rId29"/>
    <p:sldId id="312" r:id="rId30"/>
    <p:sldId id="310" r:id="rId31"/>
    <p:sldId id="278" r:id="rId32"/>
    <p:sldId id="279" r:id="rId33"/>
  </p:sldIdLst>
  <p:sldSz cx="9144000" cy="5143500" type="screen16x9"/>
  <p:notesSz cx="6858000" cy="9144000"/>
  <p:embeddedFontLst>
    <p:embeddedFont>
      <p:font typeface="Fredoka One" panose="02000000000000000000" pitchFamily="2" charset="0"/>
      <p:regular r:id="rId35"/>
    </p:embeddedFont>
    <p:embeddedFont>
      <p:font typeface="Hack" panose="020B0609030202020204" pitchFamily="49" charset="0"/>
      <p:regular r:id="rId36"/>
      <p:bold r:id="rId37"/>
      <p:italic r:id="rId38"/>
      <p:boldItalic r:id="rId39"/>
    </p:embeddedFont>
    <p:embeddedFont>
      <p:font typeface="Palanquin Dark" panose="020B0604020202020204" charset="0"/>
      <p:regular r:id="rId40"/>
      <p:bold r:id="rId41"/>
    </p:embeddedFont>
    <p:embeddedFont>
      <p:font typeface="Source Sans Pro" panose="020B0503030403020204" pitchFamily="34" charset="0"/>
      <p:regular r:id="rId42"/>
      <p:bold r:id="rId43"/>
      <p:italic r:id="rId44"/>
      <p:boldItalic r:id="rId45"/>
    </p:embeddedFont>
    <p:embeddedFont>
      <p:font typeface="Space Grotesk" pitchFamily="2"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EAFD"/>
    <a:srgbClr val="0B37BA"/>
    <a:srgbClr val="B3DFFF"/>
    <a:srgbClr val="FFD4FF"/>
    <a:srgbClr val="FFC387"/>
    <a:srgbClr val="000000"/>
    <a:srgbClr val="FF97B1"/>
    <a:srgbClr val="2648C2"/>
    <a:srgbClr val="DF930B"/>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24235E-BD12-4DCF-B90A-6ABC7981253D}">
  <a:tblStyle styleId="{E924235E-BD12-4DCF-B90A-6ABC798125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100" d="100"/>
          <a:sy n="100" d="100"/>
        </p:scale>
        <p:origin x="540" y="294"/>
      </p:cViewPr>
      <p:guideLst/>
    </p:cSldViewPr>
  </p:slideViewPr>
  <p:notesTextViewPr>
    <p:cViewPr>
      <p:scale>
        <a:sx n="1" d="1"/>
        <a:sy n="1" d="1"/>
      </p:scale>
      <p:origin x="0" y="0"/>
    </p:cViewPr>
  </p:notesTextViewPr>
  <p:sorterViewPr>
    <p:cViewPr>
      <p:scale>
        <a:sx n="100" d="100"/>
        <a:sy n="100" d="100"/>
      </p:scale>
      <p:origin x="0" y="-56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6T00:16:06.29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0,'4121'0,"-4090"0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23:35:18.74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2618 0,'-2602'0,"2586"0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23:37:38.547"/>
    </inkml:context>
    <inkml:brush xml:id="br0">
      <inkml:brushProperty name="width" value="0.1" units="cm"/>
      <inkml:brushProperty name="height" value="0.2" units="cm"/>
      <inkml:brushProperty name="color" value="#FF40FF"/>
      <inkml:brushProperty name="tip" value="rectangle"/>
      <inkml:brushProperty name="rasterOp" value="maskPen"/>
      <inkml:brushProperty name="ignorePressure" value="1"/>
    </inkml:brush>
  </inkml:definitions>
  <inkml:trace contextRef="#ctx0" brushRef="#br0">1 0,'4480'0,"-4463"0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23:37:46.296"/>
    </inkml:context>
    <inkml:brush xml:id="br0">
      <inkml:brushProperty name="width" value="0.1" units="cm"/>
      <inkml:brushProperty name="height" value="0.2" units="cm"/>
      <inkml:brushProperty name="color" value="#FF40FF"/>
      <inkml:brushProperty name="tip" value="rectangle"/>
      <inkml:brushProperty name="rasterOp" value="maskPen"/>
      <inkml:brushProperty name="ignorePressure" value="1"/>
    </inkml:brush>
  </inkml:definitions>
  <inkml:trace contextRef="#ctx0" brushRef="#br0">1 1,'2950'0,"-2945"0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23:37:54.653"/>
    </inkml:context>
    <inkml:brush xml:id="br0">
      <inkml:brushProperty name="width" value="0.1" units="cm"/>
      <inkml:brushProperty name="height" value="0.2" units="cm"/>
      <inkml:brushProperty name="color" value="#FF40FF"/>
      <inkml:brushProperty name="tip" value="rectangle"/>
      <inkml:brushProperty name="rasterOp" value="maskPen"/>
      <inkml:brushProperty name="ignorePressure" value="1"/>
    </inkml:brush>
  </inkml:definitions>
  <inkml:trace contextRef="#ctx0" brushRef="#br0">1 1,'781'0,"-768"0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23:38:00.214"/>
    </inkml:context>
    <inkml:brush xml:id="br0">
      <inkml:brushProperty name="width" value="0.1" units="cm"/>
      <inkml:brushProperty name="height" value="0.2" units="cm"/>
      <inkml:brushProperty name="color" value="#FF40FF"/>
      <inkml:brushProperty name="tip" value="rectangle"/>
      <inkml:brushProperty name="rasterOp" value="maskPen"/>
      <inkml:brushProperty name="ignorePressure" value="1"/>
    </inkml:brush>
  </inkml:definitions>
  <inkml:trace contextRef="#ctx0" brushRef="#br0">1 1,'3492'0,"-3489"0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23:38:52.285"/>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1 0,'7737'0,"-15239"0,7483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23:39:02.048"/>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0 1,'1728'0,"-1693"0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23:39:04.126"/>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0 1,'1103'0,"-1085"0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23:39:09.499"/>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1692 1,'-1692'0,"3054"0,-1321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23:39:24.55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1644 1,'-1602'0,"1561"0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6T00:16:24.27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1,'2807'0,"-2791"0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23:39:33.11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1698 1,'-1665'0,"1633"0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23:39:40.1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7207 0,'-7207'0,"13777"0,-6548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6T00:16:37.31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100 0,'1083'0,"-2266"0,6031 0,-4837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6T00:16:47.65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2004 1,'-1986'0,"1969"0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6T00:16:56.39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2721 1,'-2702'0,"2683"0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23:31:09.287"/>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0 1,'646'0,"-1261"0,1272 0,-653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23:34:25.3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0,'3662'0,"-3633"0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23:34:35.01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11 0,'2984'0,"-5963"0,2964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23:34:56.50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1,'5076'0,"-5038"0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ae51df4e0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ae51df4e0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7ae51df4e0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7ae51df4e0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7ae51df4e0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7ae51df4e0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7ae51df4e0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7ae51df4e0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7ae51df4e0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7ae51df4e0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454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7ae51df4e0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7ae51df4e0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812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7ae51df4e0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7ae51df4e0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1044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g7ae51df4e0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5" name="Google Shape;2145;g7ae51df4e0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7ae51df4e0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7ae51df4e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829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g7ae51df4e0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6" name="Google Shape;2246;g7ae51df4e0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c6ac5e8787_1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c6ac5e8787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7ae51df4e0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6" name="Google Shape;1976;g7ae51df4e0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7ae51df4e0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7ae51df4e0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7ae51df4e0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7ae51df4e0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g7ae51df4e0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7" name="Google Shape;2367;g7ae51df4e0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7ae51df4e0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7ae51df4e0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7ae51df4e0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7ae51df4e0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437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7ae51df4e0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7ae51df4e0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607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7ae51df4e0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7ae51df4e0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7ae51df4e0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7ae51df4e0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241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7ae51df4e0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7ae51df4e0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0935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c6ac5e8787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c6ac5e8787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7ae51df4e0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7ae51df4e0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g7ae51df4e0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0" name="Google Shape;2430;g7ae51df4e0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6"/>
        <p:cNvGrpSpPr/>
        <p:nvPr/>
      </p:nvGrpSpPr>
      <p:grpSpPr>
        <a:xfrm>
          <a:off x="0" y="0"/>
          <a:ext cx="0" cy="0"/>
          <a:chOff x="0" y="0"/>
          <a:chExt cx="0" cy="0"/>
        </a:xfrm>
      </p:grpSpPr>
      <p:sp>
        <p:nvSpPr>
          <p:cNvPr id="2507" name="Google Shape;2507;g7ae51df4e0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8" name="Google Shape;2508;g7ae51df4e0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7ae51df4e0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7ae51df4e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7ae51df4e0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7ae51df4e0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7ae51df4e0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9" name="Google Shape;1619;g7ae51df4e0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7ae51df4e0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7ae51df4e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36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7ae51df4e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7ae51df4e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7ae51df4e0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7ae51df4e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967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03620" y="1587212"/>
            <a:ext cx="4283700" cy="18255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5500"/>
              <a:buNone/>
              <a:defRPr sz="6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03620" y="4067760"/>
            <a:ext cx="4283700" cy="27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52400" y="157303"/>
            <a:ext cx="7589840" cy="4524094"/>
            <a:chOff x="152400" y="157303"/>
            <a:chExt cx="7589840" cy="4524094"/>
          </a:xfrm>
        </p:grpSpPr>
        <p:grpSp>
          <p:nvGrpSpPr>
            <p:cNvPr id="12" name="Google Shape;12;p2"/>
            <p:cNvGrpSpPr/>
            <p:nvPr/>
          </p:nvGrpSpPr>
          <p:grpSpPr>
            <a:xfrm>
              <a:off x="152400" y="157303"/>
              <a:ext cx="1540067" cy="983325"/>
              <a:chOff x="-363350" y="-51188"/>
              <a:chExt cx="1540067" cy="983325"/>
            </a:xfrm>
          </p:grpSpPr>
          <p:sp>
            <p:nvSpPr>
              <p:cNvPr id="13" name="Google Shape;13;p2"/>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363350" y="-51188"/>
                <a:ext cx="1540067" cy="983325"/>
                <a:chOff x="-363350" y="-51188"/>
                <a:chExt cx="1540067" cy="983325"/>
              </a:xfrm>
            </p:grpSpPr>
            <p:sp>
              <p:nvSpPr>
                <p:cNvPr id="19" name="Google Shape;19;p2"/>
                <p:cNvSpPr/>
                <p:nvPr/>
              </p:nvSpPr>
              <p:spPr>
                <a:xfrm rot="5400000">
                  <a:off x="-362688" y="884495"/>
                  <a:ext cx="95244" cy="43"/>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15731" y="837541"/>
                  <a:ext cx="0" cy="95238"/>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2"/>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5538440" y="3930550"/>
              <a:ext cx="2203800" cy="750847"/>
              <a:chOff x="5538440" y="3930550"/>
              <a:chExt cx="2203800" cy="750847"/>
            </a:xfrm>
          </p:grpSpPr>
          <p:cxnSp>
            <p:nvCxnSpPr>
              <p:cNvPr id="53" name="Google Shape;53;p2"/>
              <p:cNvCxnSpPr/>
              <p:nvPr/>
            </p:nvCxnSpPr>
            <p:spPr>
              <a:xfrm>
                <a:off x="5538440" y="4118262"/>
                <a:ext cx="2203800" cy="0"/>
              </a:xfrm>
              <a:prstGeom prst="straightConnector1">
                <a:avLst/>
              </a:prstGeom>
              <a:noFill/>
              <a:ln w="19050" cap="flat" cmpd="sng">
                <a:solidFill>
                  <a:schemeClr val="dk1"/>
                </a:solidFill>
                <a:prstDash val="dot"/>
                <a:round/>
                <a:headEnd type="none" w="med" len="med"/>
                <a:tailEnd type="none" w="med" len="med"/>
              </a:ln>
            </p:spPr>
          </p:cxnSp>
          <p:cxnSp>
            <p:nvCxnSpPr>
              <p:cNvPr id="54" name="Google Shape;54;p2"/>
              <p:cNvCxnSpPr/>
              <p:nvPr/>
            </p:nvCxnSpPr>
            <p:spPr>
              <a:xfrm>
                <a:off x="5538440" y="4305974"/>
                <a:ext cx="2203800" cy="0"/>
              </a:xfrm>
              <a:prstGeom prst="straightConnector1">
                <a:avLst/>
              </a:prstGeom>
              <a:noFill/>
              <a:ln w="19050" cap="flat" cmpd="sng">
                <a:solidFill>
                  <a:schemeClr val="dk1"/>
                </a:solidFill>
                <a:prstDash val="dot"/>
                <a:round/>
                <a:headEnd type="none" w="med" len="med"/>
                <a:tailEnd type="none" w="med" len="med"/>
              </a:ln>
            </p:spPr>
          </p:cxnSp>
          <p:cxnSp>
            <p:nvCxnSpPr>
              <p:cNvPr id="55" name="Google Shape;55;p2"/>
              <p:cNvCxnSpPr/>
              <p:nvPr/>
            </p:nvCxnSpPr>
            <p:spPr>
              <a:xfrm>
                <a:off x="5538440" y="4493685"/>
                <a:ext cx="2203800" cy="0"/>
              </a:xfrm>
              <a:prstGeom prst="straightConnector1">
                <a:avLst/>
              </a:prstGeom>
              <a:noFill/>
              <a:ln w="19050" cap="flat" cmpd="sng">
                <a:solidFill>
                  <a:schemeClr val="dk1"/>
                </a:solidFill>
                <a:prstDash val="dot"/>
                <a:round/>
                <a:headEnd type="none" w="med" len="med"/>
                <a:tailEnd type="none" w="med" len="med"/>
              </a:ln>
            </p:spPr>
          </p:cxnSp>
          <p:cxnSp>
            <p:nvCxnSpPr>
              <p:cNvPr id="56" name="Google Shape;56;p2"/>
              <p:cNvCxnSpPr/>
              <p:nvPr/>
            </p:nvCxnSpPr>
            <p:spPr>
              <a:xfrm>
                <a:off x="5538440" y="4681397"/>
                <a:ext cx="2203800" cy="0"/>
              </a:xfrm>
              <a:prstGeom prst="straightConnector1">
                <a:avLst/>
              </a:prstGeom>
              <a:noFill/>
              <a:ln w="19050" cap="flat" cmpd="sng">
                <a:solidFill>
                  <a:schemeClr val="dk1"/>
                </a:solidFill>
                <a:prstDash val="dot"/>
                <a:round/>
                <a:headEnd type="none" w="med" len="med"/>
                <a:tailEnd type="none" w="med" len="med"/>
              </a:ln>
            </p:spPr>
          </p:cxnSp>
          <p:cxnSp>
            <p:nvCxnSpPr>
              <p:cNvPr id="57" name="Google Shape;57;p2"/>
              <p:cNvCxnSpPr/>
              <p:nvPr/>
            </p:nvCxnSpPr>
            <p:spPr>
              <a:xfrm>
                <a:off x="5538440" y="3930550"/>
                <a:ext cx="2203800" cy="0"/>
              </a:xfrm>
              <a:prstGeom prst="straightConnector1">
                <a:avLst/>
              </a:prstGeom>
              <a:noFill/>
              <a:ln w="19050" cap="flat" cmpd="sng">
                <a:solidFill>
                  <a:schemeClr val="dk1"/>
                </a:solidFill>
                <a:prstDash val="dot"/>
                <a:round/>
                <a:headEnd type="none" w="med" len="med"/>
                <a:tailEnd type="none" w="med" len="med"/>
              </a:ln>
            </p:spPr>
          </p:cxnSp>
        </p:grpSp>
        <p:grpSp>
          <p:nvGrpSpPr>
            <p:cNvPr id="58" name="Google Shape;58;p2"/>
            <p:cNvGrpSpPr/>
            <p:nvPr/>
          </p:nvGrpSpPr>
          <p:grpSpPr>
            <a:xfrm>
              <a:off x="2103065" y="233517"/>
              <a:ext cx="2239332" cy="610447"/>
              <a:chOff x="489414" y="450012"/>
              <a:chExt cx="2153203" cy="586912"/>
            </a:xfrm>
          </p:grpSpPr>
          <p:sp>
            <p:nvSpPr>
              <p:cNvPr id="59" name="Google Shape;59;p2"/>
              <p:cNvSpPr/>
              <p:nvPr/>
            </p:nvSpPr>
            <p:spPr>
              <a:xfrm>
                <a:off x="489414" y="450012"/>
                <a:ext cx="2153203" cy="586912"/>
              </a:xfrm>
              <a:custGeom>
                <a:avLst/>
                <a:gdLst/>
                <a:ahLst/>
                <a:cxnLst/>
                <a:rect l="l" t="t" r="r" b="b"/>
                <a:pathLst>
                  <a:path w="50518" h="13770" fill="none" extrusionOk="0">
                    <a:moveTo>
                      <a:pt x="50518" y="0"/>
                    </a:moveTo>
                    <a:lnTo>
                      <a:pt x="0" y="0"/>
                    </a:lnTo>
                    <a:lnTo>
                      <a:pt x="0" y="9089"/>
                    </a:lnTo>
                    <a:lnTo>
                      <a:pt x="38755" y="9089"/>
                    </a:lnTo>
                    <a:lnTo>
                      <a:pt x="41217" y="13344"/>
                    </a:lnTo>
                    <a:cubicBezTo>
                      <a:pt x="41460" y="13770"/>
                      <a:pt x="42129" y="13587"/>
                      <a:pt x="42129" y="13101"/>
                    </a:cubicBezTo>
                    <a:lnTo>
                      <a:pt x="42129" y="9089"/>
                    </a:lnTo>
                    <a:lnTo>
                      <a:pt x="50518" y="90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2"/>
              <p:cNvGrpSpPr/>
              <p:nvPr/>
            </p:nvGrpSpPr>
            <p:grpSpPr>
              <a:xfrm>
                <a:off x="584420" y="519414"/>
                <a:ext cx="1963411" cy="246971"/>
                <a:chOff x="571861" y="517439"/>
                <a:chExt cx="1963411" cy="246971"/>
              </a:xfrm>
            </p:grpSpPr>
            <p:sp>
              <p:nvSpPr>
                <p:cNvPr id="61" name="Google Shape;61;p2"/>
                <p:cNvSpPr/>
                <p:nvPr/>
              </p:nvSpPr>
              <p:spPr>
                <a:xfrm>
                  <a:off x="571861" y="517439"/>
                  <a:ext cx="246316" cy="246971"/>
                </a:xfrm>
                <a:custGeom>
                  <a:avLst/>
                  <a:gdLst/>
                  <a:ahLst/>
                  <a:cxnLst/>
                  <a:rect l="l" t="t" r="r" b="b"/>
                  <a:pathLst>
                    <a:path w="11642" h="11673" fill="none" extrusionOk="0">
                      <a:moveTo>
                        <a:pt x="3283" y="11672"/>
                      </a:moveTo>
                      <a:lnTo>
                        <a:pt x="5836" y="9119"/>
                      </a:lnTo>
                      <a:lnTo>
                        <a:pt x="8359" y="11672"/>
                      </a:lnTo>
                      <a:lnTo>
                        <a:pt x="11642" y="8389"/>
                      </a:lnTo>
                      <a:lnTo>
                        <a:pt x="9089" y="5836"/>
                      </a:lnTo>
                      <a:lnTo>
                        <a:pt x="11642" y="3283"/>
                      </a:lnTo>
                      <a:lnTo>
                        <a:pt x="8359" y="0"/>
                      </a:lnTo>
                      <a:lnTo>
                        <a:pt x="5836" y="2554"/>
                      </a:lnTo>
                      <a:lnTo>
                        <a:pt x="3283" y="0"/>
                      </a:lnTo>
                      <a:lnTo>
                        <a:pt x="0" y="3283"/>
                      </a:lnTo>
                      <a:lnTo>
                        <a:pt x="2554" y="5836"/>
                      </a:lnTo>
                      <a:lnTo>
                        <a:pt x="0" y="83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49850" y="517474"/>
                  <a:ext cx="246900" cy="246900"/>
                </a:xfrm>
                <a:prstGeom prst="noSmoking">
                  <a:avLst>
                    <a:gd name="adj" fmla="val 1875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328423" y="517750"/>
                  <a:ext cx="246348" cy="246348"/>
                </a:xfrm>
                <a:prstGeom prst="irregularSeal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706444" y="517474"/>
                  <a:ext cx="246900" cy="246900"/>
                </a:xfrm>
                <a:prstGeom prst="smileyFace">
                  <a:avLst>
                    <a:gd name="adj" fmla="val -4653"/>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085017" y="517486"/>
                  <a:ext cx="185132" cy="246876"/>
                </a:xfrm>
                <a:custGeom>
                  <a:avLst/>
                  <a:gdLst/>
                  <a:ahLst/>
                  <a:cxnLst/>
                  <a:rect l="l" t="t" r="r" b="b"/>
                  <a:pathLst>
                    <a:path w="30238" h="40705" extrusionOk="0">
                      <a:moveTo>
                        <a:pt x="21063" y="0"/>
                      </a:moveTo>
                      <a:lnTo>
                        <a:pt x="14602" y="13956"/>
                      </a:lnTo>
                      <a:lnTo>
                        <a:pt x="8529" y="5470"/>
                      </a:lnTo>
                      <a:lnTo>
                        <a:pt x="0" y="40704"/>
                      </a:lnTo>
                      <a:lnTo>
                        <a:pt x="11802" y="21321"/>
                      </a:lnTo>
                      <a:lnTo>
                        <a:pt x="17445" y="30280"/>
                      </a:lnTo>
                      <a:lnTo>
                        <a:pt x="30237" y="9045"/>
                      </a:lnTo>
                      <a:lnTo>
                        <a:pt x="21063" y="0"/>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401823" y="517474"/>
                  <a:ext cx="133449" cy="246900"/>
                </a:xfrm>
                <a:prstGeom prst="rect">
                  <a:avLst/>
                </a:prstGeom>
              </p:spPr>
              <p:txBody>
                <a:bodyPr>
                  <a:prstTxWarp prst="textPlain">
                    <a:avLst/>
                  </a:prstTxWarp>
                </a:bodyPr>
                <a:lstStyle/>
                <a:p>
                  <a:pPr lvl="0" algn="ctr"/>
                  <a:r>
                    <a:rPr b="0" i="0">
                      <a:ln w="19050" cap="flat" cmpd="sng">
                        <a:solidFill>
                          <a:schemeClr val="lt2"/>
                        </a:solidFill>
                        <a:prstDash val="solid"/>
                        <a:round/>
                        <a:headEnd type="none" w="sm" len="sm"/>
                        <a:tailEnd type="none" w="sm" len="sm"/>
                      </a:ln>
                      <a:noFill/>
                      <a:latin typeface="Arial"/>
                    </a:rPr>
                    <a:t>!!</a:t>
                  </a: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27_1">
    <p:spTree>
      <p:nvGrpSpPr>
        <p:cNvPr id="1" name="Shape 592"/>
        <p:cNvGrpSpPr/>
        <p:nvPr/>
      </p:nvGrpSpPr>
      <p:grpSpPr>
        <a:xfrm>
          <a:off x="0" y="0"/>
          <a:ext cx="0" cy="0"/>
          <a:chOff x="0" y="0"/>
          <a:chExt cx="0" cy="0"/>
        </a:xfrm>
      </p:grpSpPr>
      <p:grpSp>
        <p:nvGrpSpPr>
          <p:cNvPr id="593" name="Google Shape;593;p13"/>
          <p:cNvGrpSpPr/>
          <p:nvPr/>
        </p:nvGrpSpPr>
        <p:grpSpPr>
          <a:xfrm>
            <a:off x="76247" y="76200"/>
            <a:ext cx="8991506" cy="4991091"/>
            <a:chOff x="76247" y="76200"/>
            <a:chExt cx="8991506" cy="4991091"/>
          </a:xfrm>
        </p:grpSpPr>
        <p:sp>
          <p:nvSpPr>
            <p:cNvPr id="594" name="Google Shape;594;p13"/>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13"/>
            <p:cNvGrpSpPr/>
            <p:nvPr/>
          </p:nvGrpSpPr>
          <p:grpSpPr>
            <a:xfrm>
              <a:off x="76247" y="76200"/>
              <a:ext cx="8991482" cy="270554"/>
              <a:chOff x="495040" y="1057247"/>
              <a:chExt cx="8991482" cy="270554"/>
            </a:xfrm>
          </p:grpSpPr>
          <p:sp>
            <p:nvSpPr>
              <p:cNvPr id="596" name="Google Shape;596;p13"/>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13"/>
              <p:cNvGrpSpPr/>
              <p:nvPr/>
            </p:nvGrpSpPr>
            <p:grpSpPr>
              <a:xfrm flipH="1">
                <a:off x="559172" y="1122848"/>
                <a:ext cx="560767" cy="139276"/>
                <a:chOff x="4771000" y="1122848"/>
                <a:chExt cx="560767" cy="139276"/>
              </a:xfrm>
            </p:grpSpPr>
            <p:grpSp>
              <p:nvGrpSpPr>
                <p:cNvPr id="598" name="Google Shape;598;p13"/>
                <p:cNvGrpSpPr/>
                <p:nvPr/>
              </p:nvGrpSpPr>
              <p:grpSpPr>
                <a:xfrm>
                  <a:off x="5192567" y="1122848"/>
                  <a:ext cx="139200" cy="139200"/>
                  <a:chOff x="5192567" y="1122848"/>
                  <a:chExt cx="139200" cy="139200"/>
                </a:xfrm>
              </p:grpSpPr>
              <p:sp>
                <p:nvSpPr>
                  <p:cNvPr id="599" name="Google Shape;599;p13"/>
                  <p:cNvSpPr/>
                  <p:nvPr/>
                </p:nvSpPr>
                <p:spPr>
                  <a:xfrm>
                    <a:off x="5192567" y="1122848"/>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3"/>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602;p13"/>
                <p:cNvGrpSpPr/>
                <p:nvPr/>
              </p:nvGrpSpPr>
              <p:grpSpPr>
                <a:xfrm>
                  <a:off x="4771000" y="1122849"/>
                  <a:ext cx="139200" cy="139200"/>
                  <a:chOff x="5192500" y="1122925"/>
                  <a:chExt cx="139200" cy="139200"/>
                </a:xfrm>
              </p:grpSpPr>
              <p:sp>
                <p:nvSpPr>
                  <p:cNvPr id="603" name="Google Shape;603;p13"/>
                  <p:cNvSpPr/>
                  <p:nvPr/>
                </p:nvSpPr>
                <p:spPr>
                  <a:xfrm>
                    <a:off x="5192500" y="1122925"/>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3"/>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13"/>
                <p:cNvGrpSpPr/>
                <p:nvPr/>
              </p:nvGrpSpPr>
              <p:grpSpPr>
                <a:xfrm>
                  <a:off x="4981783" y="1122924"/>
                  <a:ext cx="139200" cy="139200"/>
                  <a:chOff x="4981783" y="1122924"/>
                  <a:chExt cx="139200" cy="139200"/>
                </a:xfrm>
              </p:grpSpPr>
              <p:sp>
                <p:nvSpPr>
                  <p:cNvPr id="606" name="Google Shape;606;p13"/>
                  <p:cNvSpPr/>
                  <p:nvPr/>
                </p:nvSpPr>
                <p:spPr>
                  <a:xfrm>
                    <a:off x="4981783" y="1122924"/>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3"/>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8" name="Google Shape;608;p13"/>
          <p:cNvSpPr txBox="1">
            <a:spLocks noGrp="1"/>
          </p:cNvSpPr>
          <p:nvPr>
            <p:ph type="title" hasCustomPrompt="1"/>
          </p:nvPr>
        </p:nvSpPr>
        <p:spPr>
          <a:xfrm>
            <a:off x="722376" y="1621875"/>
            <a:ext cx="6942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09" name="Google Shape;609;p13"/>
          <p:cNvSpPr txBox="1">
            <a:spLocks noGrp="1"/>
          </p:cNvSpPr>
          <p:nvPr>
            <p:ph type="subTitle" idx="1"/>
          </p:nvPr>
        </p:nvSpPr>
        <p:spPr>
          <a:xfrm>
            <a:off x="1663700" y="1738719"/>
            <a:ext cx="26640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610" name="Google Shape;610;p13"/>
          <p:cNvSpPr txBox="1">
            <a:spLocks noGrp="1"/>
          </p:cNvSpPr>
          <p:nvPr>
            <p:ph type="subTitle" idx="2"/>
          </p:nvPr>
        </p:nvSpPr>
        <p:spPr>
          <a:xfrm>
            <a:off x="1663700" y="2138966"/>
            <a:ext cx="2664000" cy="59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611" name="Google Shape;611;p13"/>
          <p:cNvSpPr txBox="1">
            <a:spLocks noGrp="1"/>
          </p:cNvSpPr>
          <p:nvPr>
            <p:ph type="title" idx="3" hasCustomPrompt="1"/>
          </p:nvPr>
        </p:nvSpPr>
        <p:spPr>
          <a:xfrm>
            <a:off x="4642472" y="1621875"/>
            <a:ext cx="6942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12" name="Google Shape;612;p13"/>
          <p:cNvSpPr txBox="1">
            <a:spLocks noGrp="1"/>
          </p:cNvSpPr>
          <p:nvPr>
            <p:ph type="subTitle" idx="4"/>
          </p:nvPr>
        </p:nvSpPr>
        <p:spPr>
          <a:xfrm>
            <a:off x="5583793" y="1738725"/>
            <a:ext cx="26640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613" name="Google Shape;613;p13"/>
          <p:cNvSpPr txBox="1">
            <a:spLocks noGrp="1"/>
          </p:cNvSpPr>
          <p:nvPr>
            <p:ph type="subTitle" idx="5"/>
          </p:nvPr>
        </p:nvSpPr>
        <p:spPr>
          <a:xfrm>
            <a:off x="5583793" y="2138971"/>
            <a:ext cx="2664000" cy="59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614" name="Google Shape;614;p13"/>
          <p:cNvSpPr txBox="1">
            <a:spLocks noGrp="1"/>
          </p:cNvSpPr>
          <p:nvPr>
            <p:ph type="title" idx="6" hasCustomPrompt="1"/>
          </p:nvPr>
        </p:nvSpPr>
        <p:spPr>
          <a:xfrm>
            <a:off x="722376" y="3248250"/>
            <a:ext cx="6942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15" name="Google Shape;615;p13"/>
          <p:cNvSpPr txBox="1">
            <a:spLocks noGrp="1"/>
          </p:cNvSpPr>
          <p:nvPr>
            <p:ph type="subTitle" idx="7"/>
          </p:nvPr>
        </p:nvSpPr>
        <p:spPr>
          <a:xfrm>
            <a:off x="1663700" y="3364353"/>
            <a:ext cx="26640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616" name="Google Shape;616;p13"/>
          <p:cNvSpPr txBox="1">
            <a:spLocks noGrp="1"/>
          </p:cNvSpPr>
          <p:nvPr>
            <p:ph type="subTitle" idx="8"/>
          </p:nvPr>
        </p:nvSpPr>
        <p:spPr>
          <a:xfrm>
            <a:off x="1663700" y="3764600"/>
            <a:ext cx="2664000" cy="59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617" name="Google Shape;617;p13"/>
          <p:cNvSpPr txBox="1">
            <a:spLocks noGrp="1"/>
          </p:cNvSpPr>
          <p:nvPr>
            <p:ph type="title" idx="9"/>
          </p:nvPr>
        </p:nvSpPr>
        <p:spPr>
          <a:xfrm>
            <a:off x="617550" y="556400"/>
            <a:ext cx="62529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618" name="Google Shape;618;p13"/>
          <p:cNvSpPr txBox="1">
            <a:spLocks noGrp="1"/>
          </p:cNvSpPr>
          <p:nvPr>
            <p:ph type="title" idx="13" hasCustomPrompt="1"/>
          </p:nvPr>
        </p:nvSpPr>
        <p:spPr>
          <a:xfrm>
            <a:off x="4642472" y="3248250"/>
            <a:ext cx="6942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19" name="Google Shape;619;p13"/>
          <p:cNvSpPr txBox="1">
            <a:spLocks noGrp="1"/>
          </p:cNvSpPr>
          <p:nvPr>
            <p:ph type="subTitle" idx="14"/>
          </p:nvPr>
        </p:nvSpPr>
        <p:spPr>
          <a:xfrm>
            <a:off x="5583793" y="3364356"/>
            <a:ext cx="26640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620" name="Google Shape;620;p13"/>
          <p:cNvSpPr txBox="1">
            <a:spLocks noGrp="1"/>
          </p:cNvSpPr>
          <p:nvPr>
            <p:ph type="subTitle" idx="15"/>
          </p:nvPr>
        </p:nvSpPr>
        <p:spPr>
          <a:xfrm>
            <a:off x="5583793" y="3764601"/>
            <a:ext cx="2664000" cy="59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grpSp>
        <p:nvGrpSpPr>
          <p:cNvPr id="621" name="Google Shape;621;p13"/>
          <p:cNvGrpSpPr/>
          <p:nvPr/>
        </p:nvGrpSpPr>
        <p:grpSpPr>
          <a:xfrm>
            <a:off x="7363883" y="508745"/>
            <a:ext cx="1564900" cy="531616"/>
            <a:chOff x="6856163" y="688475"/>
            <a:chExt cx="2083200" cy="525988"/>
          </a:xfrm>
        </p:grpSpPr>
        <p:cxnSp>
          <p:nvCxnSpPr>
            <p:cNvPr id="622" name="Google Shape;622;p13"/>
            <p:cNvCxnSpPr/>
            <p:nvPr/>
          </p:nvCxnSpPr>
          <p:spPr>
            <a:xfrm>
              <a:off x="6856163" y="688475"/>
              <a:ext cx="2083200" cy="0"/>
            </a:xfrm>
            <a:prstGeom prst="straightConnector1">
              <a:avLst/>
            </a:prstGeom>
            <a:noFill/>
            <a:ln w="19050" cap="flat" cmpd="sng">
              <a:solidFill>
                <a:schemeClr val="dk1"/>
              </a:solidFill>
              <a:prstDash val="dot"/>
              <a:round/>
              <a:headEnd type="none" w="med" len="med"/>
              <a:tailEnd type="none" w="med" len="med"/>
            </a:ln>
          </p:spPr>
        </p:cxnSp>
        <p:cxnSp>
          <p:nvCxnSpPr>
            <p:cNvPr id="623" name="Google Shape;623;p13"/>
            <p:cNvCxnSpPr/>
            <p:nvPr/>
          </p:nvCxnSpPr>
          <p:spPr>
            <a:xfrm>
              <a:off x="6856163" y="863804"/>
              <a:ext cx="2083200" cy="0"/>
            </a:xfrm>
            <a:prstGeom prst="straightConnector1">
              <a:avLst/>
            </a:prstGeom>
            <a:noFill/>
            <a:ln w="19050" cap="flat" cmpd="sng">
              <a:solidFill>
                <a:schemeClr val="dk1"/>
              </a:solidFill>
              <a:prstDash val="dot"/>
              <a:round/>
              <a:headEnd type="none" w="med" len="med"/>
              <a:tailEnd type="none" w="med" len="med"/>
            </a:ln>
          </p:spPr>
        </p:cxnSp>
        <p:cxnSp>
          <p:nvCxnSpPr>
            <p:cNvPr id="624" name="Google Shape;624;p13"/>
            <p:cNvCxnSpPr/>
            <p:nvPr/>
          </p:nvCxnSpPr>
          <p:spPr>
            <a:xfrm>
              <a:off x="6856163" y="1039133"/>
              <a:ext cx="2083200" cy="0"/>
            </a:xfrm>
            <a:prstGeom prst="straightConnector1">
              <a:avLst/>
            </a:prstGeom>
            <a:noFill/>
            <a:ln w="19050" cap="flat" cmpd="sng">
              <a:solidFill>
                <a:schemeClr val="dk1"/>
              </a:solidFill>
              <a:prstDash val="dot"/>
              <a:round/>
              <a:headEnd type="none" w="med" len="med"/>
              <a:tailEnd type="none" w="med" len="med"/>
            </a:ln>
          </p:spPr>
        </p:cxnSp>
        <p:cxnSp>
          <p:nvCxnSpPr>
            <p:cNvPr id="625" name="Google Shape;625;p13"/>
            <p:cNvCxnSpPr/>
            <p:nvPr/>
          </p:nvCxnSpPr>
          <p:spPr>
            <a:xfrm>
              <a:off x="6856163" y="1214463"/>
              <a:ext cx="2083200" cy="0"/>
            </a:xfrm>
            <a:prstGeom prst="straightConnector1">
              <a:avLst/>
            </a:prstGeom>
            <a:noFill/>
            <a:ln w="19050" cap="flat" cmpd="sng">
              <a:solidFill>
                <a:schemeClr val="dk1"/>
              </a:solidFill>
              <a:prstDash val="dot"/>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681"/>
        <p:cNvGrpSpPr/>
        <p:nvPr/>
      </p:nvGrpSpPr>
      <p:grpSpPr>
        <a:xfrm>
          <a:off x="0" y="0"/>
          <a:ext cx="0" cy="0"/>
          <a:chOff x="0" y="0"/>
          <a:chExt cx="0" cy="0"/>
        </a:xfrm>
      </p:grpSpPr>
      <p:grpSp>
        <p:nvGrpSpPr>
          <p:cNvPr id="682" name="Google Shape;682;p16"/>
          <p:cNvGrpSpPr/>
          <p:nvPr/>
        </p:nvGrpSpPr>
        <p:grpSpPr>
          <a:xfrm>
            <a:off x="76247" y="76200"/>
            <a:ext cx="8991506" cy="4991091"/>
            <a:chOff x="76247" y="76200"/>
            <a:chExt cx="8991506" cy="4991091"/>
          </a:xfrm>
        </p:grpSpPr>
        <p:sp>
          <p:nvSpPr>
            <p:cNvPr id="683" name="Google Shape;683;p16"/>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 name="Google Shape;684;p16"/>
            <p:cNvGrpSpPr/>
            <p:nvPr/>
          </p:nvGrpSpPr>
          <p:grpSpPr>
            <a:xfrm>
              <a:off x="76247" y="76200"/>
              <a:ext cx="8991482" cy="270554"/>
              <a:chOff x="495040" y="1057247"/>
              <a:chExt cx="8991482" cy="270554"/>
            </a:xfrm>
          </p:grpSpPr>
          <p:sp>
            <p:nvSpPr>
              <p:cNvPr id="685" name="Google Shape;685;p16"/>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 name="Google Shape;686;p16"/>
              <p:cNvGrpSpPr/>
              <p:nvPr/>
            </p:nvGrpSpPr>
            <p:grpSpPr>
              <a:xfrm flipH="1">
                <a:off x="559172" y="1122848"/>
                <a:ext cx="560767" cy="139276"/>
                <a:chOff x="4771000" y="1122848"/>
                <a:chExt cx="560767" cy="139276"/>
              </a:xfrm>
            </p:grpSpPr>
            <p:grpSp>
              <p:nvGrpSpPr>
                <p:cNvPr id="687" name="Google Shape;687;p16"/>
                <p:cNvGrpSpPr/>
                <p:nvPr/>
              </p:nvGrpSpPr>
              <p:grpSpPr>
                <a:xfrm>
                  <a:off x="5192567" y="1122848"/>
                  <a:ext cx="139200" cy="139200"/>
                  <a:chOff x="5192567" y="1122848"/>
                  <a:chExt cx="139200" cy="139200"/>
                </a:xfrm>
              </p:grpSpPr>
              <p:sp>
                <p:nvSpPr>
                  <p:cNvPr id="688" name="Google Shape;688;p16"/>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6"/>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6"/>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16"/>
                <p:cNvGrpSpPr/>
                <p:nvPr/>
              </p:nvGrpSpPr>
              <p:grpSpPr>
                <a:xfrm>
                  <a:off x="4771000" y="1122849"/>
                  <a:ext cx="139200" cy="139200"/>
                  <a:chOff x="5192500" y="1122925"/>
                  <a:chExt cx="139200" cy="139200"/>
                </a:xfrm>
              </p:grpSpPr>
              <p:sp>
                <p:nvSpPr>
                  <p:cNvPr id="692" name="Google Shape;692;p16"/>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6"/>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16"/>
                <p:cNvGrpSpPr/>
                <p:nvPr/>
              </p:nvGrpSpPr>
              <p:grpSpPr>
                <a:xfrm>
                  <a:off x="4981783" y="1122924"/>
                  <a:ext cx="139200" cy="139200"/>
                  <a:chOff x="4981783" y="1122924"/>
                  <a:chExt cx="139200" cy="139200"/>
                </a:xfrm>
              </p:grpSpPr>
              <p:sp>
                <p:nvSpPr>
                  <p:cNvPr id="695" name="Google Shape;695;p16"/>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6"/>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97" name="Google Shape;697;p16"/>
          <p:cNvSpPr txBox="1">
            <a:spLocks noGrp="1"/>
          </p:cNvSpPr>
          <p:nvPr>
            <p:ph type="title"/>
          </p:nvPr>
        </p:nvSpPr>
        <p:spPr>
          <a:xfrm>
            <a:off x="617550" y="556400"/>
            <a:ext cx="60849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698" name="Google Shape;698;p16"/>
          <p:cNvSpPr txBox="1">
            <a:spLocks noGrp="1"/>
          </p:cNvSpPr>
          <p:nvPr>
            <p:ph type="subTitle" idx="1"/>
          </p:nvPr>
        </p:nvSpPr>
        <p:spPr>
          <a:xfrm>
            <a:off x="1643375" y="1471692"/>
            <a:ext cx="25896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699" name="Google Shape;699;p16"/>
          <p:cNvSpPr txBox="1">
            <a:spLocks noGrp="1"/>
          </p:cNvSpPr>
          <p:nvPr>
            <p:ph type="subTitle" idx="2"/>
          </p:nvPr>
        </p:nvSpPr>
        <p:spPr>
          <a:xfrm>
            <a:off x="1643375" y="1898942"/>
            <a:ext cx="25896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00" name="Google Shape;700;p16"/>
          <p:cNvSpPr txBox="1">
            <a:spLocks noGrp="1"/>
          </p:cNvSpPr>
          <p:nvPr>
            <p:ph type="subTitle" idx="3"/>
          </p:nvPr>
        </p:nvSpPr>
        <p:spPr>
          <a:xfrm>
            <a:off x="1643375" y="2588568"/>
            <a:ext cx="25896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01" name="Google Shape;701;p16"/>
          <p:cNvSpPr txBox="1">
            <a:spLocks noGrp="1"/>
          </p:cNvSpPr>
          <p:nvPr>
            <p:ph type="subTitle" idx="4"/>
          </p:nvPr>
        </p:nvSpPr>
        <p:spPr>
          <a:xfrm>
            <a:off x="1643375" y="3026253"/>
            <a:ext cx="25896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02" name="Google Shape;702;p16"/>
          <p:cNvSpPr txBox="1">
            <a:spLocks noGrp="1"/>
          </p:cNvSpPr>
          <p:nvPr>
            <p:ph type="subTitle" idx="5"/>
          </p:nvPr>
        </p:nvSpPr>
        <p:spPr>
          <a:xfrm>
            <a:off x="1643375" y="3699337"/>
            <a:ext cx="25896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03" name="Google Shape;703;p16"/>
          <p:cNvSpPr txBox="1">
            <a:spLocks noGrp="1"/>
          </p:cNvSpPr>
          <p:nvPr>
            <p:ph type="subTitle" idx="6"/>
          </p:nvPr>
        </p:nvSpPr>
        <p:spPr>
          <a:xfrm>
            <a:off x="1643375" y="4139509"/>
            <a:ext cx="25896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grpSp>
        <p:nvGrpSpPr>
          <p:cNvPr id="704" name="Google Shape;704;p16"/>
          <p:cNvGrpSpPr/>
          <p:nvPr/>
        </p:nvGrpSpPr>
        <p:grpSpPr>
          <a:xfrm>
            <a:off x="7422364" y="461289"/>
            <a:ext cx="1540067" cy="687298"/>
            <a:chOff x="-363350" y="-51188"/>
            <a:chExt cx="1540067" cy="687298"/>
          </a:xfrm>
        </p:grpSpPr>
        <p:sp>
          <p:nvSpPr>
            <p:cNvPr id="705" name="Google Shape;705;p16"/>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6"/>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 name="Google Shape;710;p16"/>
            <p:cNvGrpSpPr/>
            <p:nvPr/>
          </p:nvGrpSpPr>
          <p:grpSpPr>
            <a:xfrm>
              <a:off x="-363350" y="-51188"/>
              <a:ext cx="1540067" cy="687298"/>
              <a:chOff x="-363350" y="-51188"/>
              <a:chExt cx="1540067" cy="687298"/>
            </a:xfrm>
          </p:grpSpPr>
          <p:sp>
            <p:nvSpPr>
              <p:cNvPr id="711" name="Google Shape;711;p16"/>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6"/>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6"/>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6"/>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6"/>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 name="Google Shape;741;p16"/>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26">
    <p:spTree>
      <p:nvGrpSpPr>
        <p:cNvPr id="1" name="Shape 742"/>
        <p:cNvGrpSpPr/>
        <p:nvPr/>
      </p:nvGrpSpPr>
      <p:grpSpPr>
        <a:xfrm>
          <a:off x="0" y="0"/>
          <a:ext cx="0" cy="0"/>
          <a:chOff x="0" y="0"/>
          <a:chExt cx="0" cy="0"/>
        </a:xfrm>
      </p:grpSpPr>
      <p:grpSp>
        <p:nvGrpSpPr>
          <p:cNvPr id="743" name="Google Shape;743;p17"/>
          <p:cNvGrpSpPr/>
          <p:nvPr/>
        </p:nvGrpSpPr>
        <p:grpSpPr>
          <a:xfrm>
            <a:off x="76247" y="76209"/>
            <a:ext cx="8991507" cy="4991083"/>
            <a:chOff x="-25" y="152400"/>
            <a:chExt cx="8991507" cy="4991083"/>
          </a:xfrm>
        </p:grpSpPr>
        <p:sp>
          <p:nvSpPr>
            <p:cNvPr id="744" name="Google Shape;744;p17"/>
            <p:cNvSpPr/>
            <p:nvPr/>
          </p:nvSpPr>
          <p:spPr>
            <a:xfrm>
              <a:off x="0" y="152400"/>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7"/>
            <p:cNvSpPr/>
            <p:nvPr/>
          </p:nvSpPr>
          <p:spPr>
            <a:xfrm>
              <a:off x="-25" y="152400"/>
              <a:ext cx="8991482"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17"/>
            <p:cNvGrpSpPr/>
            <p:nvPr/>
          </p:nvGrpSpPr>
          <p:grpSpPr>
            <a:xfrm>
              <a:off x="8788026" y="217953"/>
              <a:ext cx="139356" cy="139356"/>
              <a:chOff x="3300229" y="786025"/>
              <a:chExt cx="116275" cy="116275"/>
            </a:xfrm>
          </p:grpSpPr>
          <p:sp>
            <p:nvSpPr>
              <p:cNvPr id="747" name="Google Shape;747;p17"/>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7"/>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7"/>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50" name="Google Shape;750;p17"/>
          <p:cNvSpPr txBox="1">
            <a:spLocks noGrp="1"/>
          </p:cNvSpPr>
          <p:nvPr>
            <p:ph type="subTitle" idx="1"/>
          </p:nvPr>
        </p:nvSpPr>
        <p:spPr>
          <a:xfrm>
            <a:off x="832964" y="3792465"/>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51" name="Google Shape;751;p17"/>
          <p:cNvSpPr txBox="1">
            <a:spLocks noGrp="1"/>
          </p:cNvSpPr>
          <p:nvPr>
            <p:ph type="subTitle" idx="2"/>
          </p:nvPr>
        </p:nvSpPr>
        <p:spPr>
          <a:xfrm>
            <a:off x="832964" y="4104484"/>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52" name="Google Shape;752;p17"/>
          <p:cNvSpPr txBox="1">
            <a:spLocks noGrp="1"/>
          </p:cNvSpPr>
          <p:nvPr>
            <p:ph type="subTitle" idx="3"/>
          </p:nvPr>
        </p:nvSpPr>
        <p:spPr>
          <a:xfrm>
            <a:off x="3143296" y="3792465"/>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53" name="Google Shape;753;p17"/>
          <p:cNvSpPr txBox="1">
            <a:spLocks noGrp="1"/>
          </p:cNvSpPr>
          <p:nvPr>
            <p:ph type="subTitle" idx="4"/>
          </p:nvPr>
        </p:nvSpPr>
        <p:spPr>
          <a:xfrm>
            <a:off x="3143296" y="4104484"/>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54" name="Google Shape;754;p17"/>
          <p:cNvSpPr txBox="1">
            <a:spLocks noGrp="1"/>
          </p:cNvSpPr>
          <p:nvPr>
            <p:ph type="title"/>
          </p:nvPr>
        </p:nvSpPr>
        <p:spPr>
          <a:xfrm>
            <a:off x="617550" y="556400"/>
            <a:ext cx="6099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55" name="Google Shape;755;p17"/>
          <p:cNvSpPr txBox="1">
            <a:spLocks noGrp="1"/>
          </p:cNvSpPr>
          <p:nvPr>
            <p:ph type="subTitle" idx="5"/>
          </p:nvPr>
        </p:nvSpPr>
        <p:spPr>
          <a:xfrm>
            <a:off x="832964" y="2113173"/>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56" name="Google Shape;756;p17"/>
          <p:cNvSpPr txBox="1">
            <a:spLocks noGrp="1"/>
          </p:cNvSpPr>
          <p:nvPr>
            <p:ph type="subTitle" idx="6"/>
          </p:nvPr>
        </p:nvSpPr>
        <p:spPr>
          <a:xfrm>
            <a:off x="832964" y="2425193"/>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57" name="Google Shape;757;p17"/>
          <p:cNvSpPr txBox="1">
            <a:spLocks noGrp="1"/>
          </p:cNvSpPr>
          <p:nvPr>
            <p:ph type="subTitle" idx="7"/>
          </p:nvPr>
        </p:nvSpPr>
        <p:spPr>
          <a:xfrm>
            <a:off x="3143296" y="2113173"/>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58" name="Google Shape;758;p17"/>
          <p:cNvSpPr txBox="1">
            <a:spLocks noGrp="1"/>
          </p:cNvSpPr>
          <p:nvPr>
            <p:ph type="subTitle" idx="8"/>
          </p:nvPr>
        </p:nvSpPr>
        <p:spPr>
          <a:xfrm>
            <a:off x="3143296" y="2425193"/>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grpSp>
        <p:nvGrpSpPr>
          <p:cNvPr id="759" name="Google Shape;759;p17"/>
          <p:cNvGrpSpPr/>
          <p:nvPr/>
        </p:nvGrpSpPr>
        <p:grpSpPr>
          <a:xfrm rot="422">
            <a:off x="6725621" y="539872"/>
            <a:ext cx="1982908" cy="507677"/>
            <a:chOff x="6856163" y="688482"/>
            <a:chExt cx="2435706" cy="525981"/>
          </a:xfrm>
        </p:grpSpPr>
        <p:cxnSp>
          <p:nvCxnSpPr>
            <p:cNvPr id="760" name="Google Shape;760;p17"/>
            <p:cNvCxnSpPr/>
            <p:nvPr/>
          </p:nvCxnSpPr>
          <p:spPr>
            <a:xfrm>
              <a:off x="6856168" y="688482"/>
              <a:ext cx="2435700" cy="0"/>
            </a:xfrm>
            <a:prstGeom prst="straightConnector1">
              <a:avLst/>
            </a:prstGeom>
            <a:noFill/>
            <a:ln w="19050" cap="flat" cmpd="sng">
              <a:solidFill>
                <a:schemeClr val="lt2"/>
              </a:solidFill>
              <a:prstDash val="dot"/>
              <a:round/>
              <a:headEnd type="none" w="med" len="med"/>
              <a:tailEnd type="none" w="med" len="med"/>
            </a:ln>
          </p:spPr>
        </p:cxnSp>
        <p:cxnSp>
          <p:nvCxnSpPr>
            <p:cNvPr id="761" name="Google Shape;761;p17"/>
            <p:cNvCxnSpPr/>
            <p:nvPr/>
          </p:nvCxnSpPr>
          <p:spPr>
            <a:xfrm>
              <a:off x="6856168" y="863800"/>
              <a:ext cx="2435700" cy="0"/>
            </a:xfrm>
            <a:prstGeom prst="straightConnector1">
              <a:avLst/>
            </a:prstGeom>
            <a:noFill/>
            <a:ln w="19050" cap="flat" cmpd="sng">
              <a:solidFill>
                <a:schemeClr val="lt2"/>
              </a:solidFill>
              <a:prstDash val="dot"/>
              <a:round/>
              <a:headEnd type="none" w="med" len="med"/>
              <a:tailEnd type="none" w="med" len="med"/>
            </a:ln>
          </p:spPr>
        </p:cxnSp>
        <p:cxnSp>
          <p:nvCxnSpPr>
            <p:cNvPr id="762" name="Google Shape;762;p17"/>
            <p:cNvCxnSpPr/>
            <p:nvPr/>
          </p:nvCxnSpPr>
          <p:spPr>
            <a:xfrm>
              <a:off x="6856163" y="1039133"/>
              <a:ext cx="2083200" cy="0"/>
            </a:xfrm>
            <a:prstGeom prst="straightConnector1">
              <a:avLst/>
            </a:prstGeom>
            <a:noFill/>
            <a:ln w="19050" cap="flat" cmpd="sng">
              <a:solidFill>
                <a:schemeClr val="lt2"/>
              </a:solidFill>
              <a:prstDash val="dot"/>
              <a:round/>
              <a:headEnd type="none" w="med" len="med"/>
              <a:tailEnd type="none" w="med" len="med"/>
            </a:ln>
          </p:spPr>
        </p:cxnSp>
        <p:cxnSp>
          <p:nvCxnSpPr>
            <p:cNvPr id="763" name="Google Shape;763;p17"/>
            <p:cNvCxnSpPr/>
            <p:nvPr/>
          </p:nvCxnSpPr>
          <p:spPr>
            <a:xfrm>
              <a:off x="6856163" y="1214463"/>
              <a:ext cx="2083200" cy="0"/>
            </a:xfrm>
            <a:prstGeom prst="straightConnector1">
              <a:avLst/>
            </a:prstGeom>
            <a:noFill/>
            <a:ln w="19050" cap="flat" cmpd="sng">
              <a:solidFill>
                <a:schemeClr val="lt2"/>
              </a:solidFill>
              <a:prstDash val="dot"/>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4_1">
    <p:spTree>
      <p:nvGrpSpPr>
        <p:cNvPr id="1" name="Shape 764"/>
        <p:cNvGrpSpPr/>
        <p:nvPr/>
      </p:nvGrpSpPr>
      <p:grpSpPr>
        <a:xfrm>
          <a:off x="0" y="0"/>
          <a:ext cx="0" cy="0"/>
          <a:chOff x="0" y="0"/>
          <a:chExt cx="0" cy="0"/>
        </a:xfrm>
      </p:grpSpPr>
      <p:sp>
        <p:nvSpPr>
          <p:cNvPr id="765" name="Google Shape;765;p18"/>
          <p:cNvSpPr txBox="1">
            <a:spLocks noGrp="1"/>
          </p:cNvSpPr>
          <p:nvPr>
            <p:ph type="subTitle" idx="1"/>
          </p:nvPr>
        </p:nvSpPr>
        <p:spPr>
          <a:xfrm>
            <a:off x="845225" y="3792465"/>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66" name="Google Shape;766;p18"/>
          <p:cNvSpPr txBox="1">
            <a:spLocks noGrp="1"/>
          </p:cNvSpPr>
          <p:nvPr>
            <p:ph type="subTitle" idx="2"/>
          </p:nvPr>
        </p:nvSpPr>
        <p:spPr>
          <a:xfrm>
            <a:off x="845225" y="4104484"/>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67" name="Google Shape;767;p18"/>
          <p:cNvSpPr txBox="1">
            <a:spLocks noGrp="1"/>
          </p:cNvSpPr>
          <p:nvPr>
            <p:ph type="subTitle" idx="3"/>
          </p:nvPr>
        </p:nvSpPr>
        <p:spPr>
          <a:xfrm>
            <a:off x="3536543" y="3792465"/>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68" name="Google Shape;768;p18"/>
          <p:cNvSpPr txBox="1">
            <a:spLocks noGrp="1"/>
          </p:cNvSpPr>
          <p:nvPr>
            <p:ph type="subTitle" idx="4"/>
          </p:nvPr>
        </p:nvSpPr>
        <p:spPr>
          <a:xfrm>
            <a:off x="3536557" y="4104484"/>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69" name="Google Shape;769;p18"/>
          <p:cNvSpPr txBox="1">
            <a:spLocks noGrp="1"/>
          </p:cNvSpPr>
          <p:nvPr>
            <p:ph type="subTitle" idx="5"/>
          </p:nvPr>
        </p:nvSpPr>
        <p:spPr>
          <a:xfrm>
            <a:off x="6227875" y="3792465"/>
            <a:ext cx="2070900" cy="37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70" name="Google Shape;770;p18"/>
          <p:cNvSpPr txBox="1">
            <a:spLocks noGrp="1"/>
          </p:cNvSpPr>
          <p:nvPr>
            <p:ph type="subTitle" idx="6"/>
          </p:nvPr>
        </p:nvSpPr>
        <p:spPr>
          <a:xfrm>
            <a:off x="6227875" y="4104484"/>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71" name="Google Shape;771;p18"/>
          <p:cNvSpPr txBox="1">
            <a:spLocks noGrp="1"/>
          </p:cNvSpPr>
          <p:nvPr>
            <p:ph type="title"/>
          </p:nvPr>
        </p:nvSpPr>
        <p:spPr>
          <a:xfrm>
            <a:off x="617550" y="556400"/>
            <a:ext cx="69984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772" name="Google Shape;772;p18"/>
          <p:cNvSpPr txBox="1">
            <a:spLocks noGrp="1"/>
          </p:cNvSpPr>
          <p:nvPr>
            <p:ph type="subTitle" idx="7"/>
          </p:nvPr>
        </p:nvSpPr>
        <p:spPr>
          <a:xfrm>
            <a:off x="845225" y="2113173"/>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73" name="Google Shape;773;p18"/>
          <p:cNvSpPr txBox="1">
            <a:spLocks noGrp="1"/>
          </p:cNvSpPr>
          <p:nvPr>
            <p:ph type="subTitle" idx="8"/>
          </p:nvPr>
        </p:nvSpPr>
        <p:spPr>
          <a:xfrm>
            <a:off x="845225" y="2425193"/>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74" name="Google Shape;774;p18"/>
          <p:cNvSpPr txBox="1">
            <a:spLocks noGrp="1"/>
          </p:cNvSpPr>
          <p:nvPr>
            <p:ph type="subTitle" idx="9"/>
          </p:nvPr>
        </p:nvSpPr>
        <p:spPr>
          <a:xfrm>
            <a:off x="3536543" y="2113173"/>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75" name="Google Shape;775;p18"/>
          <p:cNvSpPr txBox="1">
            <a:spLocks noGrp="1"/>
          </p:cNvSpPr>
          <p:nvPr>
            <p:ph type="subTitle" idx="13"/>
          </p:nvPr>
        </p:nvSpPr>
        <p:spPr>
          <a:xfrm>
            <a:off x="3536557" y="2425193"/>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76" name="Google Shape;776;p18"/>
          <p:cNvSpPr txBox="1">
            <a:spLocks noGrp="1"/>
          </p:cNvSpPr>
          <p:nvPr>
            <p:ph type="subTitle" idx="14"/>
          </p:nvPr>
        </p:nvSpPr>
        <p:spPr>
          <a:xfrm>
            <a:off x="6227875" y="2113173"/>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77" name="Google Shape;777;p18"/>
          <p:cNvSpPr txBox="1">
            <a:spLocks noGrp="1"/>
          </p:cNvSpPr>
          <p:nvPr>
            <p:ph type="subTitle" idx="15"/>
          </p:nvPr>
        </p:nvSpPr>
        <p:spPr>
          <a:xfrm>
            <a:off x="6227875" y="2425193"/>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78" name="Google Shape;778;p18"/>
          <p:cNvSpPr txBox="1">
            <a:spLocks noGrp="1"/>
          </p:cNvSpPr>
          <p:nvPr>
            <p:ph type="title" idx="16" hasCustomPrompt="1"/>
          </p:nvPr>
        </p:nvSpPr>
        <p:spPr>
          <a:xfrm>
            <a:off x="1437725" y="3249439"/>
            <a:ext cx="885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79" name="Google Shape;779;p18"/>
          <p:cNvSpPr txBox="1">
            <a:spLocks noGrp="1"/>
          </p:cNvSpPr>
          <p:nvPr>
            <p:ph type="title" idx="17" hasCustomPrompt="1"/>
          </p:nvPr>
        </p:nvSpPr>
        <p:spPr>
          <a:xfrm>
            <a:off x="4129043" y="3249439"/>
            <a:ext cx="885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80" name="Google Shape;780;p18"/>
          <p:cNvSpPr txBox="1">
            <a:spLocks noGrp="1"/>
          </p:cNvSpPr>
          <p:nvPr>
            <p:ph type="title" idx="18" hasCustomPrompt="1"/>
          </p:nvPr>
        </p:nvSpPr>
        <p:spPr>
          <a:xfrm>
            <a:off x="1437725" y="1570135"/>
            <a:ext cx="885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81" name="Google Shape;781;p18"/>
          <p:cNvSpPr txBox="1">
            <a:spLocks noGrp="1"/>
          </p:cNvSpPr>
          <p:nvPr>
            <p:ph type="title" idx="19" hasCustomPrompt="1"/>
          </p:nvPr>
        </p:nvSpPr>
        <p:spPr>
          <a:xfrm>
            <a:off x="4129043" y="1570135"/>
            <a:ext cx="885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82" name="Google Shape;782;p18"/>
          <p:cNvSpPr txBox="1">
            <a:spLocks noGrp="1"/>
          </p:cNvSpPr>
          <p:nvPr>
            <p:ph type="title" idx="20" hasCustomPrompt="1"/>
          </p:nvPr>
        </p:nvSpPr>
        <p:spPr>
          <a:xfrm>
            <a:off x="6820375" y="1570135"/>
            <a:ext cx="885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83" name="Google Shape;783;p18"/>
          <p:cNvSpPr txBox="1">
            <a:spLocks noGrp="1"/>
          </p:cNvSpPr>
          <p:nvPr>
            <p:ph type="title" idx="21" hasCustomPrompt="1"/>
          </p:nvPr>
        </p:nvSpPr>
        <p:spPr>
          <a:xfrm>
            <a:off x="6820375" y="3249439"/>
            <a:ext cx="885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grpSp>
        <p:nvGrpSpPr>
          <p:cNvPr id="784" name="Google Shape;784;p18"/>
          <p:cNvGrpSpPr/>
          <p:nvPr/>
        </p:nvGrpSpPr>
        <p:grpSpPr>
          <a:xfrm>
            <a:off x="76247" y="76209"/>
            <a:ext cx="8991507" cy="4991083"/>
            <a:chOff x="-25" y="152400"/>
            <a:chExt cx="8991507" cy="4991083"/>
          </a:xfrm>
        </p:grpSpPr>
        <p:sp>
          <p:nvSpPr>
            <p:cNvPr id="785" name="Google Shape;785;p18"/>
            <p:cNvSpPr/>
            <p:nvPr/>
          </p:nvSpPr>
          <p:spPr>
            <a:xfrm>
              <a:off x="0" y="152400"/>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8"/>
            <p:cNvSpPr/>
            <p:nvPr/>
          </p:nvSpPr>
          <p:spPr>
            <a:xfrm>
              <a:off x="-25" y="152400"/>
              <a:ext cx="8991482"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18"/>
            <p:cNvGrpSpPr/>
            <p:nvPr/>
          </p:nvGrpSpPr>
          <p:grpSpPr>
            <a:xfrm>
              <a:off x="8788026" y="217953"/>
              <a:ext cx="139356" cy="139356"/>
              <a:chOff x="3300229" y="786025"/>
              <a:chExt cx="116275" cy="116275"/>
            </a:xfrm>
          </p:grpSpPr>
          <p:sp>
            <p:nvSpPr>
              <p:cNvPr id="788" name="Google Shape;788;p18"/>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8"/>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8"/>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 name="Google Shape;791;p18"/>
          <p:cNvGrpSpPr/>
          <p:nvPr/>
        </p:nvGrpSpPr>
        <p:grpSpPr>
          <a:xfrm>
            <a:off x="7611021" y="496717"/>
            <a:ext cx="1316416" cy="587453"/>
            <a:chOff x="7611021" y="496717"/>
            <a:chExt cx="1316416" cy="587453"/>
          </a:xfrm>
        </p:grpSpPr>
        <p:sp>
          <p:nvSpPr>
            <p:cNvPr id="792" name="Google Shape;792;p18"/>
            <p:cNvSpPr/>
            <p:nvPr/>
          </p:nvSpPr>
          <p:spPr>
            <a:xfrm rot="-5400000">
              <a:off x="7610489" y="537402"/>
              <a:ext cx="81407" cy="37"/>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8"/>
            <p:cNvSpPr/>
            <p:nvPr/>
          </p:nvSpPr>
          <p:spPr>
            <a:xfrm>
              <a:off x="7651175" y="496717"/>
              <a:ext cx="0" cy="80307"/>
            </a:xfrm>
            <a:custGeom>
              <a:avLst/>
              <a:gdLst/>
              <a:ahLst/>
              <a:cxnLst/>
              <a:rect l="l" t="t" r="r" b="b"/>
              <a:pathLst>
                <a:path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8"/>
            <p:cNvSpPr/>
            <p:nvPr/>
          </p:nvSpPr>
          <p:spPr>
            <a:xfrm rot="-5400000">
              <a:off x="7857902" y="537402"/>
              <a:ext cx="81407" cy="37"/>
            </a:xfrm>
            <a:custGeom>
              <a:avLst/>
              <a:gdLst/>
              <a:ahLst/>
              <a:cxnLst/>
              <a:rect l="l" t="t" r="r" b="b"/>
              <a:pathLst>
                <a:path w="2220" h="1" fill="none" extrusionOk="0">
                  <a:moveTo>
                    <a:pt x="2219" y="1"/>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8"/>
            <p:cNvSpPr/>
            <p:nvPr/>
          </p:nvSpPr>
          <p:spPr>
            <a:xfrm>
              <a:off x="7898074" y="496167"/>
              <a:ext cx="0" cy="81407"/>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8"/>
            <p:cNvSpPr/>
            <p:nvPr/>
          </p:nvSpPr>
          <p:spPr>
            <a:xfrm rot="-5400000">
              <a:off x="8104251" y="537402"/>
              <a:ext cx="81407" cy="37"/>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8"/>
            <p:cNvSpPr/>
            <p:nvPr/>
          </p:nvSpPr>
          <p:spPr>
            <a:xfrm>
              <a:off x="8145523" y="496167"/>
              <a:ext cx="0" cy="81407"/>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8"/>
            <p:cNvSpPr/>
            <p:nvPr/>
          </p:nvSpPr>
          <p:spPr>
            <a:xfrm rot="-5400000">
              <a:off x="8351700" y="537402"/>
              <a:ext cx="81407" cy="37"/>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8"/>
            <p:cNvSpPr/>
            <p:nvPr/>
          </p:nvSpPr>
          <p:spPr>
            <a:xfrm>
              <a:off x="8392386" y="496717"/>
              <a:ext cx="0" cy="80307"/>
            </a:xfrm>
            <a:custGeom>
              <a:avLst/>
              <a:gdLst/>
              <a:ahLst/>
              <a:cxnLst/>
              <a:rect l="l" t="t" r="r" b="b"/>
              <a:pathLst>
                <a:path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8"/>
            <p:cNvSpPr/>
            <p:nvPr/>
          </p:nvSpPr>
          <p:spPr>
            <a:xfrm rot="-5400000">
              <a:off x="8599149" y="537402"/>
              <a:ext cx="81407" cy="37"/>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8"/>
            <p:cNvSpPr/>
            <p:nvPr/>
          </p:nvSpPr>
          <p:spPr>
            <a:xfrm>
              <a:off x="8639285" y="496167"/>
              <a:ext cx="0" cy="81407"/>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8"/>
            <p:cNvSpPr/>
            <p:nvPr/>
          </p:nvSpPr>
          <p:spPr>
            <a:xfrm rot="-5400000">
              <a:off x="8845462" y="537402"/>
              <a:ext cx="81407" cy="37"/>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8"/>
            <p:cNvSpPr/>
            <p:nvPr/>
          </p:nvSpPr>
          <p:spPr>
            <a:xfrm>
              <a:off x="8886734" y="496167"/>
              <a:ext cx="0" cy="81407"/>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8"/>
            <p:cNvSpPr/>
            <p:nvPr/>
          </p:nvSpPr>
          <p:spPr>
            <a:xfrm rot="-5400000">
              <a:off x="7610489" y="790425"/>
              <a:ext cx="81407" cy="37"/>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8"/>
            <p:cNvSpPr/>
            <p:nvPr/>
          </p:nvSpPr>
          <p:spPr>
            <a:xfrm rot="-5400000">
              <a:off x="7651156" y="749721"/>
              <a:ext cx="37" cy="80307"/>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8"/>
            <p:cNvSpPr/>
            <p:nvPr/>
          </p:nvSpPr>
          <p:spPr>
            <a:xfrm rot="-5400000">
              <a:off x="7857902" y="790425"/>
              <a:ext cx="81407" cy="37"/>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8"/>
            <p:cNvSpPr/>
            <p:nvPr/>
          </p:nvSpPr>
          <p:spPr>
            <a:xfrm rot="-5400000">
              <a:off x="7898056" y="749171"/>
              <a:ext cx="37" cy="81407"/>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8"/>
            <p:cNvSpPr/>
            <p:nvPr/>
          </p:nvSpPr>
          <p:spPr>
            <a:xfrm rot="-5400000">
              <a:off x="8104251" y="790425"/>
              <a:ext cx="81407" cy="37"/>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8"/>
            <p:cNvSpPr/>
            <p:nvPr/>
          </p:nvSpPr>
          <p:spPr>
            <a:xfrm rot="-5400000">
              <a:off x="8145505" y="749171"/>
              <a:ext cx="37" cy="81407"/>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8"/>
            <p:cNvSpPr/>
            <p:nvPr/>
          </p:nvSpPr>
          <p:spPr>
            <a:xfrm rot="-5400000">
              <a:off x="8351700" y="790425"/>
              <a:ext cx="81407" cy="37"/>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8"/>
            <p:cNvSpPr/>
            <p:nvPr/>
          </p:nvSpPr>
          <p:spPr>
            <a:xfrm rot="-5400000">
              <a:off x="8392367" y="749721"/>
              <a:ext cx="37" cy="80307"/>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8"/>
            <p:cNvSpPr/>
            <p:nvPr/>
          </p:nvSpPr>
          <p:spPr>
            <a:xfrm rot="-5400000">
              <a:off x="8599149" y="790425"/>
              <a:ext cx="81407" cy="37"/>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8"/>
            <p:cNvSpPr/>
            <p:nvPr/>
          </p:nvSpPr>
          <p:spPr>
            <a:xfrm rot="-5400000">
              <a:off x="8639266" y="749171"/>
              <a:ext cx="37" cy="81407"/>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8"/>
            <p:cNvSpPr/>
            <p:nvPr/>
          </p:nvSpPr>
          <p:spPr>
            <a:xfrm rot="-5400000">
              <a:off x="8845462" y="790425"/>
              <a:ext cx="81407" cy="37"/>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8"/>
            <p:cNvSpPr/>
            <p:nvPr/>
          </p:nvSpPr>
          <p:spPr>
            <a:xfrm rot="-5400000">
              <a:off x="8886715" y="749171"/>
              <a:ext cx="37" cy="81407"/>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8"/>
            <p:cNvSpPr/>
            <p:nvPr/>
          </p:nvSpPr>
          <p:spPr>
            <a:xfrm rot="-5400000">
              <a:off x="7610489" y="1043448"/>
              <a:ext cx="81407" cy="37"/>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8"/>
            <p:cNvSpPr/>
            <p:nvPr/>
          </p:nvSpPr>
          <p:spPr>
            <a:xfrm rot="-5400000">
              <a:off x="7651156" y="1003881"/>
              <a:ext cx="37" cy="80307"/>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8"/>
            <p:cNvSpPr/>
            <p:nvPr/>
          </p:nvSpPr>
          <p:spPr>
            <a:xfrm rot="-5400000">
              <a:off x="7857902" y="1043448"/>
              <a:ext cx="81407" cy="37"/>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8"/>
            <p:cNvSpPr/>
            <p:nvPr/>
          </p:nvSpPr>
          <p:spPr>
            <a:xfrm rot="-5400000">
              <a:off x="7898056" y="1003331"/>
              <a:ext cx="37" cy="81407"/>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8"/>
            <p:cNvSpPr/>
            <p:nvPr/>
          </p:nvSpPr>
          <p:spPr>
            <a:xfrm rot="-5400000">
              <a:off x="8104251" y="1043448"/>
              <a:ext cx="81407" cy="37"/>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8"/>
            <p:cNvSpPr/>
            <p:nvPr/>
          </p:nvSpPr>
          <p:spPr>
            <a:xfrm rot="-5400000">
              <a:off x="8145505" y="1003331"/>
              <a:ext cx="37" cy="81407"/>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8"/>
            <p:cNvSpPr/>
            <p:nvPr/>
          </p:nvSpPr>
          <p:spPr>
            <a:xfrm rot="-5400000">
              <a:off x="8351700" y="1043448"/>
              <a:ext cx="81407" cy="37"/>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8"/>
            <p:cNvSpPr/>
            <p:nvPr/>
          </p:nvSpPr>
          <p:spPr>
            <a:xfrm rot="-5400000">
              <a:off x="8392367" y="1003881"/>
              <a:ext cx="37" cy="80307"/>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8"/>
            <p:cNvSpPr/>
            <p:nvPr/>
          </p:nvSpPr>
          <p:spPr>
            <a:xfrm rot="-5400000">
              <a:off x="8599149" y="1043448"/>
              <a:ext cx="81407" cy="37"/>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8"/>
            <p:cNvSpPr/>
            <p:nvPr/>
          </p:nvSpPr>
          <p:spPr>
            <a:xfrm rot="-5400000">
              <a:off x="8639266" y="1003331"/>
              <a:ext cx="37" cy="81407"/>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8"/>
            <p:cNvSpPr/>
            <p:nvPr/>
          </p:nvSpPr>
          <p:spPr>
            <a:xfrm rot="-5400000">
              <a:off x="8845462" y="1043448"/>
              <a:ext cx="81407" cy="37"/>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8"/>
            <p:cNvSpPr/>
            <p:nvPr/>
          </p:nvSpPr>
          <p:spPr>
            <a:xfrm rot="-5400000">
              <a:off x="8886715" y="1003331"/>
              <a:ext cx="37" cy="81407"/>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828"/>
        <p:cNvGrpSpPr/>
        <p:nvPr/>
      </p:nvGrpSpPr>
      <p:grpSpPr>
        <a:xfrm>
          <a:off x="0" y="0"/>
          <a:ext cx="0" cy="0"/>
          <a:chOff x="0" y="0"/>
          <a:chExt cx="0" cy="0"/>
        </a:xfrm>
      </p:grpSpPr>
      <p:sp>
        <p:nvSpPr>
          <p:cNvPr id="829" name="Google Shape;829;p19"/>
          <p:cNvSpPr txBox="1">
            <a:spLocks noGrp="1"/>
          </p:cNvSpPr>
          <p:nvPr>
            <p:ph type="title" hasCustomPrompt="1"/>
          </p:nvPr>
        </p:nvSpPr>
        <p:spPr>
          <a:xfrm>
            <a:off x="1686652" y="1768239"/>
            <a:ext cx="20373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830" name="Google Shape;830;p19"/>
          <p:cNvSpPr txBox="1">
            <a:spLocks noGrp="1"/>
          </p:cNvSpPr>
          <p:nvPr>
            <p:ph type="subTitle" idx="1"/>
          </p:nvPr>
        </p:nvSpPr>
        <p:spPr>
          <a:xfrm>
            <a:off x="1686652" y="2487737"/>
            <a:ext cx="2037300" cy="11004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600"/>
            </a:lvl1pPr>
            <a:lvl2pPr lvl="1" algn="ctr">
              <a:spcBef>
                <a:spcPts val="0"/>
              </a:spcBef>
              <a:spcAft>
                <a:spcPts val="0"/>
              </a:spcAft>
              <a:buNone/>
              <a:defRPr sz="1600"/>
            </a:lvl2pPr>
            <a:lvl3pPr lvl="2" algn="ctr">
              <a:spcBef>
                <a:spcPts val="0"/>
              </a:spcBef>
              <a:spcAft>
                <a:spcPts val="0"/>
              </a:spcAft>
              <a:buNone/>
              <a:defRPr sz="1600"/>
            </a:lvl3pPr>
            <a:lvl4pPr lvl="3" algn="ctr">
              <a:spcBef>
                <a:spcPts val="0"/>
              </a:spcBef>
              <a:spcAft>
                <a:spcPts val="0"/>
              </a:spcAft>
              <a:buNone/>
              <a:defRPr sz="1600"/>
            </a:lvl4pPr>
            <a:lvl5pPr lvl="4" algn="ctr">
              <a:spcBef>
                <a:spcPts val="0"/>
              </a:spcBef>
              <a:spcAft>
                <a:spcPts val="0"/>
              </a:spcAft>
              <a:buNone/>
              <a:defRPr sz="1600"/>
            </a:lvl5pPr>
            <a:lvl6pPr lvl="5" algn="ctr">
              <a:spcBef>
                <a:spcPts val="0"/>
              </a:spcBef>
              <a:spcAft>
                <a:spcPts val="0"/>
              </a:spcAft>
              <a:buNone/>
              <a:defRPr sz="1600"/>
            </a:lvl6pPr>
            <a:lvl7pPr lvl="6" algn="ctr">
              <a:spcBef>
                <a:spcPts val="0"/>
              </a:spcBef>
              <a:spcAft>
                <a:spcPts val="0"/>
              </a:spcAft>
              <a:buNone/>
              <a:defRPr sz="1600"/>
            </a:lvl7pPr>
            <a:lvl8pPr lvl="7" algn="ctr">
              <a:spcBef>
                <a:spcPts val="0"/>
              </a:spcBef>
              <a:spcAft>
                <a:spcPts val="0"/>
              </a:spcAft>
              <a:buNone/>
              <a:defRPr sz="1600"/>
            </a:lvl8pPr>
            <a:lvl9pPr lvl="8" algn="ctr">
              <a:spcBef>
                <a:spcPts val="0"/>
              </a:spcBef>
              <a:spcAft>
                <a:spcPts val="0"/>
              </a:spcAft>
              <a:buNone/>
              <a:defRPr sz="1600"/>
            </a:lvl9pPr>
          </a:lstStyle>
          <a:p>
            <a:endParaRPr/>
          </a:p>
        </p:txBody>
      </p:sp>
      <p:sp>
        <p:nvSpPr>
          <p:cNvPr id="831" name="Google Shape;831;p19"/>
          <p:cNvSpPr txBox="1">
            <a:spLocks noGrp="1"/>
          </p:cNvSpPr>
          <p:nvPr>
            <p:ph type="title" idx="2" hasCustomPrompt="1"/>
          </p:nvPr>
        </p:nvSpPr>
        <p:spPr>
          <a:xfrm>
            <a:off x="4455689" y="1214993"/>
            <a:ext cx="29388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832" name="Google Shape;832;p19"/>
          <p:cNvSpPr txBox="1">
            <a:spLocks noGrp="1"/>
          </p:cNvSpPr>
          <p:nvPr>
            <p:ph type="subTitle" idx="3"/>
          </p:nvPr>
        </p:nvSpPr>
        <p:spPr>
          <a:xfrm>
            <a:off x="4455689" y="2005715"/>
            <a:ext cx="29388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833" name="Google Shape;833;p19"/>
          <p:cNvSpPr txBox="1">
            <a:spLocks noGrp="1"/>
          </p:cNvSpPr>
          <p:nvPr>
            <p:ph type="title" idx="4" hasCustomPrompt="1"/>
          </p:nvPr>
        </p:nvSpPr>
        <p:spPr>
          <a:xfrm>
            <a:off x="4455689" y="3090806"/>
            <a:ext cx="29388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5000"/>
              <a:buNone/>
              <a:defRPr sz="5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834" name="Google Shape;834;p19"/>
          <p:cNvSpPr txBox="1">
            <a:spLocks noGrp="1"/>
          </p:cNvSpPr>
          <p:nvPr>
            <p:ph type="subTitle" idx="5"/>
          </p:nvPr>
        </p:nvSpPr>
        <p:spPr>
          <a:xfrm>
            <a:off x="4455689" y="3881528"/>
            <a:ext cx="29388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grpSp>
        <p:nvGrpSpPr>
          <p:cNvPr id="835" name="Google Shape;835;p19"/>
          <p:cNvGrpSpPr/>
          <p:nvPr/>
        </p:nvGrpSpPr>
        <p:grpSpPr>
          <a:xfrm>
            <a:off x="76247" y="76209"/>
            <a:ext cx="8991507" cy="4991083"/>
            <a:chOff x="-25" y="152400"/>
            <a:chExt cx="8991507" cy="4991083"/>
          </a:xfrm>
        </p:grpSpPr>
        <p:sp>
          <p:nvSpPr>
            <p:cNvPr id="836" name="Google Shape;836;p19"/>
            <p:cNvSpPr/>
            <p:nvPr/>
          </p:nvSpPr>
          <p:spPr>
            <a:xfrm>
              <a:off x="0" y="152400"/>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9"/>
            <p:cNvSpPr/>
            <p:nvPr/>
          </p:nvSpPr>
          <p:spPr>
            <a:xfrm>
              <a:off x="-25" y="152400"/>
              <a:ext cx="8991482"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19"/>
            <p:cNvGrpSpPr/>
            <p:nvPr/>
          </p:nvGrpSpPr>
          <p:grpSpPr>
            <a:xfrm>
              <a:off x="8788026" y="217953"/>
              <a:ext cx="139356" cy="139356"/>
              <a:chOff x="3300229" y="786025"/>
              <a:chExt cx="116275" cy="116275"/>
            </a:xfrm>
          </p:grpSpPr>
          <p:sp>
            <p:nvSpPr>
              <p:cNvPr id="839" name="Google Shape;839;p1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9"/>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9"/>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2" name="Google Shape;842;p19"/>
          <p:cNvGrpSpPr/>
          <p:nvPr/>
        </p:nvGrpSpPr>
        <p:grpSpPr>
          <a:xfrm>
            <a:off x="335534" y="539488"/>
            <a:ext cx="8479346" cy="4306531"/>
            <a:chOff x="335534" y="539488"/>
            <a:chExt cx="8479346" cy="4306531"/>
          </a:xfrm>
        </p:grpSpPr>
        <p:grpSp>
          <p:nvGrpSpPr>
            <p:cNvPr id="843" name="Google Shape;843;p19"/>
            <p:cNvGrpSpPr/>
            <p:nvPr/>
          </p:nvGrpSpPr>
          <p:grpSpPr>
            <a:xfrm>
              <a:off x="335650" y="4676791"/>
              <a:ext cx="6165855" cy="169228"/>
              <a:chOff x="6856163" y="1039133"/>
              <a:chExt cx="2083200" cy="175329"/>
            </a:xfrm>
          </p:grpSpPr>
          <p:cxnSp>
            <p:nvCxnSpPr>
              <p:cNvPr id="844" name="Google Shape;844;p19"/>
              <p:cNvCxnSpPr/>
              <p:nvPr/>
            </p:nvCxnSpPr>
            <p:spPr>
              <a:xfrm>
                <a:off x="6856163" y="1039133"/>
                <a:ext cx="2083200" cy="0"/>
              </a:xfrm>
              <a:prstGeom prst="straightConnector1">
                <a:avLst/>
              </a:prstGeom>
              <a:noFill/>
              <a:ln w="19050" cap="flat" cmpd="sng">
                <a:solidFill>
                  <a:schemeClr val="lt2"/>
                </a:solidFill>
                <a:prstDash val="dot"/>
                <a:round/>
                <a:headEnd type="none" w="med" len="med"/>
                <a:tailEnd type="none" w="med" len="med"/>
              </a:ln>
            </p:spPr>
          </p:cxnSp>
          <p:cxnSp>
            <p:nvCxnSpPr>
              <p:cNvPr id="845" name="Google Shape;845;p19"/>
              <p:cNvCxnSpPr/>
              <p:nvPr/>
            </p:nvCxnSpPr>
            <p:spPr>
              <a:xfrm>
                <a:off x="6856163" y="1214463"/>
                <a:ext cx="2083200" cy="0"/>
              </a:xfrm>
              <a:prstGeom prst="straightConnector1">
                <a:avLst/>
              </a:prstGeom>
              <a:noFill/>
              <a:ln w="19050" cap="flat" cmpd="sng">
                <a:solidFill>
                  <a:schemeClr val="lt2"/>
                </a:solidFill>
                <a:prstDash val="dot"/>
                <a:round/>
                <a:headEnd type="none" w="med" len="med"/>
                <a:tailEnd type="none" w="med" len="med"/>
              </a:ln>
            </p:spPr>
          </p:cxnSp>
        </p:grpSp>
        <p:grpSp>
          <p:nvGrpSpPr>
            <p:cNvPr id="846" name="Google Shape;846;p19"/>
            <p:cNvGrpSpPr/>
            <p:nvPr/>
          </p:nvGrpSpPr>
          <p:grpSpPr>
            <a:xfrm>
              <a:off x="335534" y="539488"/>
              <a:ext cx="294834" cy="3970722"/>
              <a:chOff x="8114401" y="824790"/>
              <a:chExt cx="672676" cy="3484618"/>
            </a:xfrm>
          </p:grpSpPr>
          <p:sp>
            <p:nvSpPr>
              <p:cNvPr id="847" name="Google Shape;847;p19"/>
              <p:cNvSpPr/>
              <p:nvPr/>
            </p:nvSpPr>
            <p:spPr>
              <a:xfrm rot="-5400000">
                <a:off x="6708418" y="2230773"/>
                <a:ext cx="3484618" cy="672652"/>
              </a:xfrm>
              <a:custGeom>
                <a:avLst/>
                <a:gdLst/>
                <a:ahLst/>
                <a:cxnLst/>
                <a:rect l="l" t="t" r="r" b="b"/>
                <a:pathLst>
                  <a:path w="82525" h="9485" extrusionOk="0">
                    <a:moveTo>
                      <a:pt x="0" y="1"/>
                    </a:moveTo>
                    <a:lnTo>
                      <a:pt x="0" y="9484"/>
                    </a:lnTo>
                    <a:lnTo>
                      <a:pt x="82525" y="9484"/>
                    </a:lnTo>
                    <a:lnTo>
                      <a:pt x="82525" y="1"/>
                    </a:lnTo>
                    <a:close/>
                  </a:path>
                </a:pathLst>
              </a:custGeom>
              <a:solidFill>
                <a:schemeClr val="accent3"/>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9"/>
              <p:cNvSpPr/>
              <p:nvPr/>
            </p:nvSpPr>
            <p:spPr>
              <a:xfrm rot="-5400000">
                <a:off x="8387497" y="3909820"/>
                <a:ext cx="126509" cy="672652"/>
              </a:xfrm>
              <a:custGeom>
                <a:avLst/>
                <a:gdLst/>
                <a:ahLst/>
                <a:cxnLst/>
                <a:rect l="l" t="t" r="r" b="b"/>
                <a:pathLst>
                  <a:path w="3466" h="9485" extrusionOk="0">
                    <a:moveTo>
                      <a:pt x="0" y="1"/>
                    </a:moveTo>
                    <a:lnTo>
                      <a:pt x="0"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9"/>
              <p:cNvSpPr/>
              <p:nvPr/>
            </p:nvSpPr>
            <p:spPr>
              <a:xfrm rot="-5400000">
                <a:off x="8387497" y="3659693"/>
                <a:ext cx="126509" cy="672652"/>
              </a:xfrm>
              <a:custGeom>
                <a:avLst/>
                <a:gdLst/>
                <a:ahLst/>
                <a:cxnLst/>
                <a:rect l="l" t="t" r="r" b="b"/>
                <a:pathLst>
                  <a:path w="3466" h="9485" extrusionOk="0">
                    <a:moveTo>
                      <a:pt x="0" y="1"/>
                    </a:moveTo>
                    <a:lnTo>
                      <a:pt x="0"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9"/>
              <p:cNvSpPr/>
              <p:nvPr/>
            </p:nvSpPr>
            <p:spPr>
              <a:xfrm rot="-5400000">
                <a:off x="8387497" y="3409567"/>
                <a:ext cx="126509" cy="672652"/>
              </a:xfrm>
              <a:custGeom>
                <a:avLst/>
                <a:gdLst/>
                <a:ahLst/>
                <a:cxnLst/>
                <a:rect l="l" t="t" r="r" b="b"/>
                <a:pathLst>
                  <a:path w="3466" h="9485" extrusionOk="0">
                    <a:moveTo>
                      <a:pt x="0" y="1"/>
                    </a:moveTo>
                    <a:lnTo>
                      <a:pt x="0" y="9484"/>
                    </a:lnTo>
                    <a:lnTo>
                      <a:pt x="3465" y="9484"/>
                    </a:lnTo>
                    <a:lnTo>
                      <a:pt x="3465"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9"/>
              <p:cNvSpPr/>
              <p:nvPr/>
            </p:nvSpPr>
            <p:spPr>
              <a:xfrm rot="-5400000">
                <a:off x="8387497" y="3159440"/>
                <a:ext cx="126509" cy="672652"/>
              </a:xfrm>
              <a:custGeom>
                <a:avLst/>
                <a:gdLst/>
                <a:ahLst/>
                <a:cxnLst/>
                <a:rect l="l" t="t" r="r" b="b"/>
                <a:pathLst>
                  <a:path w="3466" h="9485" extrusionOk="0">
                    <a:moveTo>
                      <a:pt x="0" y="1"/>
                    </a:moveTo>
                    <a:lnTo>
                      <a:pt x="0" y="9484"/>
                    </a:lnTo>
                    <a:lnTo>
                      <a:pt x="3465" y="9484"/>
                    </a:lnTo>
                    <a:lnTo>
                      <a:pt x="3465"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9"/>
              <p:cNvSpPr/>
              <p:nvPr/>
            </p:nvSpPr>
            <p:spPr>
              <a:xfrm rot="-5400000">
                <a:off x="8387497" y="2909314"/>
                <a:ext cx="126509" cy="672652"/>
              </a:xfrm>
              <a:custGeom>
                <a:avLst/>
                <a:gdLst/>
                <a:ahLst/>
                <a:cxnLst/>
                <a:rect l="l" t="t" r="r" b="b"/>
                <a:pathLst>
                  <a:path w="3466" h="9485" extrusionOk="0">
                    <a:moveTo>
                      <a:pt x="0" y="1"/>
                    </a:moveTo>
                    <a:lnTo>
                      <a:pt x="0" y="9484"/>
                    </a:lnTo>
                    <a:lnTo>
                      <a:pt x="3465" y="9484"/>
                    </a:lnTo>
                    <a:lnTo>
                      <a:pt x="3465"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9"/>
              <p:cNvSpPr/>
              <p:nvPr/>
            </p:nvSpPr>
            <p:spPr>
              <a:xfrm rot="-5400000">
                <a:off x="8387478" y="2659169"/>
                <a:ext cx="126545" cy="672652"/>
              </a:xfrm>
              <a:custGeom>
                <a:avLst/>
                <a:gdLst/>
                <a:ahLst/>
                <a:cxnLst/>
                <a:rect l="l" t="t" r="r" b="b"/>
                <a:pathLst>
                  <a:path w="3467" h="9485" extrusionOk="0">
                    <a:moveTo>
                      <a:pt x="1" y="1"/>
                    </a:moveTo>
                    <a:lnTo>
                      <a:pt x="1"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rot="-5400000">
                <a:off x="8387497" y="2409025"/>
                <a:ext cx="126509" cy="672652"/>
              </a:xfrm>
              <a:custGeom>
                <a:avLst/>
                <a:gdLst/>
                <a:ahLst/>
                <a:cxnLst/>
                <a:rect l="l" t="t" r="r" b="b"/>
                <a:pathLst>
                  <a:path w="3466" h="9485" extrusionOk="0">
                    <a:moveTo>
                      <a:pt x="1" y="1"/>
                    </a:moveTo>
                    <a:lnTo>
                      <a:pt x="1"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19"/>
            <p:cNvGrpSpPr/>
            <p:nvPr/>
          </p:nvGrpSpPr>
          <p:grpSpPr>
            <a:xfrm>
              <a:off x="7274813" y="4158702"/>
              <a:ext cx="1540067" cy="687298"/>
              <a:chOff x="-363350" y="-51188"/>
              <a:chExt cx="1540067" cy="687298"/>
            </a:xfrm>
          </p:grpSpPr>
          <p:sp>
            <p:nvSpPr>
              <p:cNvPr id="856" name="Google Shape;856;p19"/>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9"/>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9"/>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9"/>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19"/>
              <p:cNvGrpSpPr/>
              <p:nvPr/>
            </p:nvGrpSpPr>
            <p:grpSpPr>
              <a:xfrm>
                <a:off x="-363350" y="-51188"/>
                <a:ext cx="1540067" cy="687298"/>
                <a:chOff x="-363350" y="-51188"/>
                <a:chExt cx="1540067" cy="687298"/>
              </a:xfrm>
            </p:grpSpPr>
            <p:sp>
              <p:nvSpPr>
                <p:cNvPr id="861" name="Google Shape;861;p19"/>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9"/>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9"/>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9"/>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9"/>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9"/>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9"/>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9"/>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9"/>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9"/>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9"/>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9"/>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9"/>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9"/>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9"/>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9"/>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9"/>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9"/>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9"/>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9"/>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9"/>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9"/>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9"/>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9"/>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17">
    <p:spTree>
      <p:nvGrpSpPr>
        <p:cNvPr id="1" name="Shape 885"/>
        <p:cNvGrpSpPr/>
        <p:nvPr/>
      </p:nvGrpSpPr>
      <p:grpSpPr>
        <a:xfrm>
          <a:off x="0" y="0"/>
          <a:ext cx="0" cy="0"/>
          <a:chOff x="0" y="0"/>
          <a:chExt cx="0" cy="0"/>
        </a:xfrm>
      </p:grpSpPr>
      <p:sp>
        <p:nvSpPr>
          <p:cNvPr id="886" name="Google Shape;886;p20"/>
          <p:cNvSpPr txBox="1">
            <a:spLocks noGrp="1"/>
          </p:cNvSpPr>
          <p:nvPr>
            <p:ph type="body" idx="1"/>
          </p:nvPr>
        </p:nvSpPr>
        <p:spPr>
          <a:xfrm>
            <a:off x="1547161" y="2037707"/>
            <a:ext cx="5781300" cy="23304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sz="1600"/>
            </a:lvl2pPr>
            <a:lvl3pPr marL="1371600" lvl="2" indent="-317500" rtl="0">
              <a:spcBef>
                <a:spcPts val="0"/>
              </a:spcBef>
              <a:spcAft>
                <a:spcPts val="0"/>
              </a:spcAft>
              <a:buSzPts val="1400"/>
              <a:buChar char="■"/>
              <a:defRPr sz="16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sp>
        <p:nvSpPr>
          <p:cNvPr id="887" name="Google Shape;887;p20"/>
          <p:cNvSpPr txBox="1">
            <a:spLocks noGrp="1"/>
          </p:cNvSpPr>
          <p:nvPr>
            <p:ph type="title"/>
          </p:nvPr>
        </p:nvSpPr>
        <p:spPr>
          <a:xfrm>
            <a:off x="617550" y="556392"/>
            <a:ext cx="79089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888" name="Google Shape;888;p20"/>
          <p:cNvGrpSpPr/>
          <p:nvPr/>
        </p:nvGrpSpPr>
        <p:grpSpPr>
          <a:xfrm>
            <a:off x="76247" y="76200"/>
            <a:ext cx="8991506" cy="4991091"/>
            <a:chOff x="76247" y="76200"/>
            <a:chExt cx="8991506" cy="4991091"/>
          </a:xfrm>
        </p:grpSpPr>
        <p:sp>
          <p:nvSpPr>
            <p:cNvPr id="889" name="Google Shape;889;p20"/>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 name="Google Shape;890;p20"/>
            <p:cNvGrpSpPr/>
            <p:nvPr/>
          </p:nvGrpSpPr>
          <p:grpSpPr>
            <a:xfrm>
              <a:off x="76247" y="76200"/>
              <a:ext cx="8991482" cy="270554"/>
              <a:chOff x="495040" y="1057247"/>
              <a:chExt cx="8991482" cy="270554"/>
            </a:xfrm>
          </p:grpSpPr>
          <p:sp>
            <p:nvSpPr>
              <p:cNvPr id="891" name="Google Shape;891;p20"/>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20"/>
              <p:cNvGrpSpPr/>
              <p:nvPr/>
            </p:nvGrpSpPr>
            <p:grpSpPr>
              <a:xfrm flipH="1">
                <a:off x="559172" y="1122848"/>
                <a:ext cx="560767" cy="139276"/>
                <a:chOff x="4771000" y="1122848"/>
                <a:chExt cx="560767" cy="139276"/>
              </a:xfrm>
            </p:grpSpPr>
            <p:grpSp>
              <p:nvGrpSpPr>
                <p:cNvPr id="893" name="Google Shape;893;p20"/>
                <p:cNvGrpSpPr/>
                <p:nvPr/>
              </p:nvGrpSpPr>
              <p:grpSpPr>
                <a:xfrm>
                  <a:off x="5192567" y="1122848"/>
                  <a:ext cx="139200" cy="139200"/>
                  <a:chOff x="5192567" y="1122848"/>
                  <a:chExt cx="139200" cy="139200"/>
                </a:xfrm>
              </p:grpSpPr>
              <p:sp>
                <p:nvSpPr>
                  <p:cNvPr id="894" name="Google Shape;894;p20"/>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0"/>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0"/>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20"/>
                <p:cNvGrpSpPr/>
                <p:nvPr/>
              </p:nvGrpSpPr>
              <p:grpSpPr>
                <a:xfrm>
                  <a:off x="4771000" y="1122849"/>
                  <a:ext cx="139200" cy="139200"/>
                  <a:chOff x="5192500" y="1122925"/>
                  <a:chExt cx="139200" cy="139200"/>
                </a:xfrm>
              </p:grpSpPr>
              <p:sp>
                <p:nvSpPr>
                  <p:cNvPr id="898" name="Google Shape;898;p20"/>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0"/>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20"/>
                <p:cNvGrpSpPr/>
                <p:nvPr/>
              </p:nvGrpSpPr>
              <p:grpSpPr>
                <a:xfrm>
                  <a:off x="4981783" y="1122924"/>
                  <a:ext cx="139200" cy="139200"/>
                  <a:chOff x="4981783" y="1122924"/>
                  <a:chExt cx="139200" cy="139200"/>
                </a:xfrm>
              </p:grpSpPr>
              <p:sp>
                <p:nvSpPr>
                  <p:cNvPr id="901" name="Google Shape;901;p20"/>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0"/>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903" name="Google Shape;903;p20"/>
          <p:cNvGrpSpPr/>
          <p:nvPr/>
        </p:nvGrpSpPr>
        <p:grpSpPr>
          <a:xfrm>
            <a:off x="722364" y="496717"/>
            <a:ext cx="8205074" cy="4108692"/>
            <a:chOff x="722364" y="496717"/>
            <a:chExt cx="8205074" cy="4108692"/>
          </a:xfrm>
        </p:grpSpPr>
        <p:grpSp>
          <p:nvGrpSpPr>
            <p:cNvPr id="904" name="Google Shape;904;p20"/>
            <p:cNvGrpSpPr/>
            <p:nvPr/>
          </p:nvGrpSpPr>
          <p:grpSpPr>
            <a:xfrm rot="5400000">
              <a:off x="-578695" y="2796666"/>
              <a:ext cx="3109801" cy="507683"/>
              <a:chOff x="6856163" y="688475"/>
              <a:chExt cx="2083200" cy="525988"/>
            </a:xfrm>
          </p:grpSpPr>
          <p:cxnSp>
            <p:nvCxnSpPr>
              <p:cNvPr id="905" name="Google Shape;905;p20"/>
              <p:cNvCxnSpPr/>
              <p:nvPr/>
            </p:nvCxnSpPr>
            <p:spPr>
              <a:xfrm>
                <a:off x="6856163" y="688475"/>
                <a:ext cx="2083200" cy="0"/>
              </a:xfrm>
              <a:prstGeom prst="straightConnector1">
                <a:avLst/>
              </a:prstGeom>
              <a:noFill/>
              <a:ln w="19050" cap="flat" cmpd="sng">
                <a:solidFill>
                  <a:schemeClr val="lt2"/>
                </a:solidFill>
                <a:prstDash val="dot"/>
                <a:round/>
                <a:headEnd type="none" w="med" len="med"/>
                <a:tailEnd type="none" w="med" len="med"/>
              </a:ln>
            </p:spPr>
          </p:cxnSp>
          <p:cxnSp>
            <p:nvCxnSpPr>
              <p:cNvPr id="906" name="Google Shape;906;p20"/>
              <p:cNvCxnSpPr/>
              <p:nvPr/>
            </p:nvCxnSpPr>
            <p:spPr>
              <a:xfrm>
                <a:off x="6856163" y="863804"/>
                <a:ext cx="2083200" cy="0"/>
              </a:xfrm>
              <a:prstGeom prst="straightConnector1">
                <a:avLst/>
              </a:prstGeom>
              <a:noFill/>
              <a:ln w="19050" cap="flat" cmpd="sng">
                <a:solidFill>
                  <a:schemeClr val="lt2"/>
                </a:solidFill>
                <a:prstDash val="dot"/>
                <a:round/>
                <a:headEnd type="none" w="med" len="med"/>
                <a:tailEnd type="none" w="med" len="med"/>
              </a:ln>
            </p:spPr>
          </p:cxnSp>
          <p:cxnSp>
            <p:nvCxnSpPr>
              <p:cNvPr id="907" name="Google Shape;907;p20"/>
              <p:cNvCxnSpPr/>
              <p:nvPr/>
            </p:nvCxnSpPr>
            <p:spPr>
              <a:xfrm>
                <a:off x="6856163" y="1039133"/>
                <a:ext cx="2083200" cy="0"/>
              </a:xfrm>
              <a:prstGeom prst="straightConnector1">
                <a:avLst/>
              </a:prstGeom>
              <a:noFill/>
              <a:ln w="19050" cap="flat" cmpd="sng">
                <a:solidFill>
                  <a:schemeClr val="lt2"/>
                </a:solidFill>
                <a:prstDash val="dot"/>
                <a:round/>
                <a:headEnd type="none" w="med" len="med"/>
                <a:tailEnd type="none" w="med" len="med"/>
              </a:ln>
            </p:spPr>
          </p:cxnSp>
          <p:cxnSp>
            <p:nvCxnSpPr>
              <p:cNvPr id="908" name="Google Shape;908;p20"/>
              <p:cNvCxnSpPr/>
              <p:nvPr/>
            </p:nvCxnSpPr>
            <p:spPr>
              <a:xfrm>
                <a:off x="6856163" y="1214463"/>
                <a:ext cx="2083200" cy="0"/>
              </a:xfrm>
              <a:prstGeom prst="straightConnector1">
                <a:avLst/>
              </a:prstGeom>
              <a:noFill/>
              <a:ln w="19050" cap="flat" cmpd="sng">
                <a:solidFill>
                  <a:schemeClr val="lt2"/>
                </a:solidFill>
                <a:prstDash val="dot"/>
                <a:round/>
                <a:headEnd type="none" w="med" len="med"/>
                <a:tailEnd type="none" w="med" len="med"/>
              </a:ln>
            </p:spPr>
          </p:cxnSp>
        </p:grpSp>
        <p:grpSp>
          <p:nvGrpSpPr>
            <p:cNvPr id="909" name="Google Shape;909;p20"/>
            <p:cNvGrpSpPr/>
            <p:nvPr/>
          </p:nvGrpSpPr>
          <p:grpSpPr>
            <a:xfrm>
              <a:off x="7611021" y="496717"/>
              <a:ext cx="1316416" cy="587453"/>
              <a:chOff x="7611021" y="496717"/>
              <a:chExt cx="1316416" cy="587453"/>
            </a:xfrm>
          </p:grpSpPr>
          <p:sp>
            <p:nvSpPr>
              <p:cNvPr id="910" name="Google Shape;910;p20"/>
              <p:cNvSpPr/>
              <p:nvPr/>
            </p:nvSpPr>
            <p:spPr>
              <a:xfrm rot="-5400000">
                <a:off x="761048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0"/>
              <p:cNvSpPr/>
              <p:nvPr/>
            </p:nvSpPr>
            <p:spPr>
              <a:xfrm>
                <a:off x="7651175"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0"/>
              <p:cNvSpPr/>
              <p:nvPr/>
            </p:nvSpPr>
            <p:spPr>
              <a:xfrm rot="-5400000">
                <a:off x="7857902" y="537402"/>
                <a:ext cx="81407" cy="37"/>
              </a:xfrm>
              <a:custGeom>
                <a:avLst/>
                <a:gdLst/>
                <a:ahLst/>
                <a:cxnLst/>
                <a:rect l="l" t="t" r="r" b="b"/>
                <a:pathLst>
                  <a:path w="2220" h="1" fill="none" extrusionOk="0">
                    <a:moveTo>
                      <a:pt x="2219" y="1"/>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0"/>
              <p:cNvSpPr/>
              <p:nvPr/>
            </p:nvSpPr>
            <p:spPr>
              <a:xfrm>
                <a:off x="789807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0"/>
              <p:cNvSpPr/>
              <p:nvPr/>
            </p:nvSpPr>
            <p:spPr>
              <a:xfrm rot="-5400000">
                <a:off x="8104251"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0"/>
              <p:cNvSpPr/>
              <p:nvPr/>
            </p:nvSpPr>
            <p:spPr>
              <a:xfrm>
                <a:off x="8145523"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0"/>
              <p:cNvSpPr/>
              <p:nvPr/>
            </p:nvSpPr>
            <p:spPr>
              <a:xfrm rot="-5400000">
                <a:off x="8351700"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0"/>
              <p:cNvSpPr/>
              <p:nvPr/>
            </p:nvSpPr>
            <p:spPr>
              <a:xfrm>
                <a:off x="8392386"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0"/>
              <p:cNvSpPr/>
              <p:nvPr/>
            </p:nvSpPr>
            <p:spPr>
              <a:xfrm rot="-5400000">
                <a:off x="859914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0"/>
              <p:cNvSpPr/>
              <p:nvPr/>
            </p:nvSpPr>
            <p:spPr>
              <a:xfrm>
                <a:off x="8639285"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0"/>
              <p:cNvSpPr/>
              <p:nvPr/>
            </p:nvSpPr>
            <p:spPr>
              <a:xfrm rot="-5400000">
                <a:off x="8845462"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0"/>
              <p:cNvSpPr/>
              <p:nvPr/>
            </p:nvSpPr>
            <p:spPr>
              <a:xfrm>
                <a:off x="888673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0"/>
              <p:cNvSpPr/>
              <p:nvPr/>
            </p:nvSpPr>
            <p:spPr>
              <a:xfrm rot="-5400000">
                <a:off x="761048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0"/>
              <p:cNvSpPr/>
              <p:nvPr/>
            </p:nvSpPr>
            <p:spPr>
              <a:xfrm rot="-5400000">
                <a:off x="7651156"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0"/>
              <p:cNvSpPr/>
              <p:nvPr/>
            </p:nvSpPr>
            <p:spPr>
              <a:xfrm rot="-5400000">
                <a:off x="7857902" y="790425"/>
                <a:ext cx="81407" cy="37"/>
              </a:xfrm>
              <a:custGeom>
                <a:avLst/>
                <a:gdLst/>
                <a:ahLst/>
                <a:cxnLst/>
                <a:rect l="l" t="t" r="r" b="b"/>
                <a:pathLst>
                  <a:path w="2220" h="1" fill="none" extrusionOk="0">
                    <a:moveTo>
                      <a:pt x="2219"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0"/>
              <p:cNvSpPr/>
              <p:nvPr/>
            </p:nvSpPr>
            <p:spPr>
              <a:xfrm rot="-5400000">
                <a:off x="789805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0"/>
              <p:cNvSpPr/>
              <p:nvPr/>
            </p:nvSpPr>
            <p:spPr>
              <a:xfrm rot="-5400000">
                <a:off x="8104251"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0"/>
              <p:cNvSpPr/>
              <p:nvPr/>
            </p:nvSpPr>
            <p:spPr>
              <a:xfrm rot="-5400000">
                <a:off x="814550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0"/>
              <p:cNvSpPr/>
              <p:nvPr/>
            </p:nvSpPr>
            <p:spPr>
              <a:xfrm rot="-5400000">
                <a:off x="8351700"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0"/>
              <p:cNvSpPr/>
              <p:nvPr/>
            </p:nvSpPr>
            <p:spPr>
              <a:xfrm rot="-5400000">
                <a:off x="8392367"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0"/>
              <p:cNvSpPr/>
              <p:nvPr/>
            </p:nvSpPr>
            <p:spPr>
              <a:xfrm rot="-5400000">
                <a:off x="859914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0"/>
              <p:cNvSpPr/>
              <p:nvPr/>
            </p:nvSpPr>
            <p:spPr>
              <a:xfrm rot="-5400000">
                <a:off x="863926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0"/>
              <p:cNvSpPr/>
              <p:nvPr/>
            </p:nvSpPr>
            <p:spPr>
              <a:xfrm rot="-5400000">
                <a:off x="8845462"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0"/>
              <p:cNvSpPr/>
              <p:nvPr/>
            </p:nvSpPr>
            <p:spPr>
              <a:xfrm rot="-5400000">
                <a:off x="888671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0"/>
              <p:cNvSpPr/>
              <p:nvPr/>
            </p:nvSpPr>
            <p:spPr>
              <a:xfrm rot="-5400000">
                <a:off x="761048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0"/>
              <p:cNvSpPr/>
              <p:nvPr/>
            </p:nvSpPr>
            <p:spPr>
              <a:xfrm rot="-5400000">
                <a:off x="7651156"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0"/>
              <p:cNvSpPr/>
              <p:nvPr/>
            </p:nvSpPr>
            <p:spPr>
              <a:xfrm rot="-5400000">
                <a:off x="7857902" y="1043448"/>
                <a:ext cx="81407" cy="37"/>
              </a:xfrm>
              <a:custGeom>
                <a:avLst/>
                <a:gdLst/>
                <a:ahLst/>
                <a:cxnLst/>
                <a:rect l="l" t="t" r="r" b="b"/>
                <a:pathLst>
                  <a:path w="2220" h="1" fill="none" extrusionOk="0">
                    <a:moveTo>
                      <a:pt x="2220"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0"/>
              <p:cNvSpPr/>
              <p:nvPr/>
            </p:nvSpPr>
            <p:spPr>
              <a:xfrm rot="-5400000">
                <a:off x="789805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rot="-5400000">
                <a:off x="8104251"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rot="-5400000">
                <a:off x="814550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rot="-5400000">
                <a:off x="8351700"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rot="-5400000">
                <a:off x="8392367"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0"/>
              <p:cNvSpPr/>
              <p:nvPr/>
            </p:nvSpPr>
            <p:spPr>
              <a:xfrm rot="-5400000">
                <a:off x="859914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0"/>
              <p:cNvSpPr/>
              <p:nvPr/>
            </p:nvSpPr>
            <p:spPr>
              <a:xfrm rot="-5400000">
                <a:off x="863926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0"/>
              <p:cNvSpPr/>
              <p:nvPr/>
            </p:nvSpPr>
            <p:spPr>
              <a:xfrm rot="-5400000">
                <a:off x="8845462"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0"/>
              <p:cNvSpPr/>
              <p:nvPr/>
            </p:nvSpPr>
            <p:spPr>
              <a:xfrm rot="-5400000">
                <a:off x="888671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10_1_1">
    <p:spTree>
      <p:nvGrpSpPr>
        <p:cNvPr id="1" name="Shape 946"/>
        <p:cNvGrpSpPr/>
        <p:nvPr/>
      </p:nvGrpSpPr>
      <p:grpSpPr>
        <a:xfrm>
          <a:off x="0" y="0"/>
          <a:ext cx="0" cy="0"/>
          <a:chOff x="0" y="0"/>
          <a:chExt cx="0" cy="0"/>
        </a:xfrm>
      </p:grpSpPr>
      <p:sp>
        <p:nvSpPr>
          <p:cNvPr id="947" name="Google Shape;947;p21"/>
          <p:cNvSpPr txBox="1">
            <a:spLocks noGrp="1"/>
          </p:cNvSpPr>
          <p:nvPr>
            <p:ph type="subTitle" idx="1"/>
          </p:nvPr>
        </p:nvSpPr>
        <p:spPr>
          <a:xfrm>
            <a:off x="1136675" y="2446873"/>
            <a:ext cx="4837800" cy="105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948" name="Google Shape;948;p21"/>
          <p:cNvSpPr txBox="1">
            <a:spLocks noGrp="1"/>
          </p:cNvSpPr>
          <p:nvPr>
            <p:ph type="title"/>
          </p:nvPr>
        </p:nvSpPr>
        <p:spPr>
          <a:xfrm>
            <a:off x="1136675" y="1920697"/>
            <a:ext cx="4837800" cy="47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grpSp>
        <p:nvGrpSpPr>
          <p:cNvPr id="949" name="Google Shape;949;p21"/>
          <p:cNvGrpSpPr/>
          <p:nvPr/>
        </p:nvGrpSpPr>
        <p:grpSpPr>
          <a:xfrm>
            <a:off x="814976" y="550715"/>
            <a:ext cx="4606214" cy="4151335"/>
            <a:chOff x="814976" y="550715"/>
            <a:chExt cx="4606214" cy="4151335"/>
          </a:xfrm>
        </p:grpSpPr>
        <p:grpSp>
          <p:nvGrpSpPr>
            <p:cNvPr id="950" name="Google Shape;950;p21"/>
            <p:cNvGrpSpPr/>
            <p:nvPr/>
          </p:nvGrpSpPr>
          <p:grpSpPr>
            <a:xfrm rot="5400000">
              <a:off x="1052946" y="3287133"/>
              <a:ext cx="840476" cy="1316416"/>
              <a:chOff x="6413750" y="827800"/>
              <a:chExt cx="573000" cy="897475"/>
            </a:xfrm>
          </p:grpSpPr>
          <p:sp>
            <p:nvSpPr>
              <p:cNvPr id="951" name="Google Shape;951;p21"/>
              <p:cNvSpPr/>
              <p:nvPr/>
            </p:nvSpPr>
            <p:spPr>
              <a:xfrm>
                <a:off x="6931250" y="855175"/>
                <a:ext cx="55500" cy="25"/>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1"/>
              <p:cNvSpPr/>
              <p:nvPr/>
            </p:nvSpPr>
            <p:spPr>
              <a:xfrm>
                <a:off x="6959375" y="827800"/>
                <a:ext cx="0" cy="54750"/>
              </a:xfrm>
              <a:custGeom>
                <a:avLst/>
                <a:gdLst/>
                <a:ahLst/>
                <a:cxnLst/>
                <a:rect l="l" t="t" r="r" b="b"/>
                <a:pathLst>
                  <a:path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1"/>
              <p:cNvSpPr/>
              <p:nvPr/>
            </p:nvSpPr>
            <p:spPr>
              <a:xfrm>
                <a:off x="6931250" y="1023850"/>
                <a:ext cx="55500" cy="25"/>
              </a:xfrm>
              <a:custGeom>
                <a:avLst/>
                <a:gdLst/>
                <a:ahLst/>
                <a:cxnLst/>
                <a:rect l="l" t="t" r="r" b="b"/>
                <a:pathLst>
                  <a:path w="2220" h="1" fill="none" extrusionOk="0">
                    <a:moveTo>
                      <a:pt x="2219" y="1"/>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1"/>
              <p:cNvSpPr/>
              <p:nvPr/>
            </p:nvSpPr>
            <p:spPr>
              <a:xfrm>
                <a:off x="6959375" y="995750"/>
                <a:ext cx="0" cy="55500"/>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1"/>
              <p:cNvSpPr/>
              <p:nvPr/>
            </p:nvSpPr>
            <p:spPr>
              <a:xfrm>
                <a:off x="6931250" y="1191800"/>
                <a:ext cx="55500" cy="25"/>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1"/>
              <p:cNvSpPr/>
              <p:nvPr/>
            </p:nvSpPr>
            <p:spPr>
              <a:xfrm>
                <a:off x="6959375" y="1164450"/>
                <a:ext cx="0" cy="55500"/>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1"/>
              <p:cNvSpPr/>
              <p:nvPr/>
            </p:nvSpPr>
            <p:spPr>
              <a:xfrm>
                <a:off x="6931250" y="1360500"/>
                <a:ext cx="55500" cy="25"/>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1"/>
              <p:cNvSpPr/>
              <p:nvPr/>
            </p:nvSpPr>
            <p:spPr>
              <a:xfrm>
                <a:off x="6959375" y="1333125"/>
                <a:ext cx="0" cy="54750"/>
              </a:xfrm>
              <a:custGeom>
                <a:avLst/>
                <a:gdLst/>
                <a:ahLst/>
                <a:cxnLst/>
                <a:rect l="l" t="t" r="r" b="b"/>
                <a:pathLst>
                  <a:path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1"/>
              <p:cNvSpPr/>
              <p:nvPr/>
            </p:nvSpPr>
            <p:spPr>
              <a:xfrm>
                <a:off x="6931250" y="1529200"/>
                <a:ext cx="55500" cy="25"/>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1"/>
              <p:cNvSpPr/>
              <p:nvPr/>
            </p:nvSpPr>
            <p:spPr>
              <a:xfrm>
                <a:off x="6959375" y="1501075"/>
                <a:ext cx="0" cy="55500"/>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1"/>
              <p:cNvSpPr/>
              <p:nvPr/>
            </p:nvSpPr>
            <p:spPr>
              <a:xfrm>
                <a:off x="6931250" y="1697125"/>
                <a:ext cx="55500" cy="25"/>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1"/>
              <p:cNvSpPr/>
              <p:nvPr/>
            </p:nvSpPr>
            <p:spPr>
              <a:xfrm>
                <a:off x="6959375" y="1669775"/>
                <a:ext cx="0" cy="55500"/>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1"/>
              <p:cNvSpPr/>
              <p:nvPr/>
            </p:nvSpPr>
            <p:spPr>
              <a:xfrm>
                <a:off x="6758750" y="855175"/>
                <a:ext cx="55500" cy="25"/>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1"/>
              <p:cNvSpPr/>
              <p:nvPr/>
            </p:nvSpPr>
            <p:spPr>
              <a:xfrm>
                <a:off x="6786875" y="827800"/>
                <a:ext cx="25" cy="54750"/>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1"/>
              <p:cNvSpPr/>
              <p:nvPr/>
            </p:nvSpPr>
            <p:spPr>
              <a:xfrm>
                <a:off x="6758750" y="1023850"/>
                <a:ext cx="55500" cy="25"/>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1"/>
              <p:cNvSpPr/>
              <p:nvPr/>
            </p:nvSpPr>
            <p:spPr>
              <a:xfrm>
                <a:off x="6786875" y="995750"/>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1"/>
              <p:cNvSpPr/>
              <p:nvPr/>
            </p:nvSpPr>
            <p:spPr>
              <a:xfrm>
                <a:off x="6758750" y="1191800"/>
                <a:ext cx="55500" cy="25"/>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1"/>
              <p:cNvSpPr/>
              <p:nvPr/>
            </p:nvSpPr>
            <p:spPr>
              <a:xfrm>
                <a:off x="6786875" y="1164450"/>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1"/>
              <p:cNvSpPr/>
              <p:nvPr/>
            </p:nvSpPr>
            <p:spPr>
              <a:xfrm>
                <a:off x="6758750" y="1360500"/>
                <a:ext cx="55500" cy="25"/>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1"/>
              <p:cNvSpPr/>
              <p:nvPr/>
            </p:nvSpPr>
            <p:spPr>
              <a:xfrm>
                <a:off x="6786875" y="1333125"/>
                <a:ext cx="25" cy="54750"/>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1"/>
              <p:cNvSpPr/>
              <p:nvPr/>
            </p:nvSpPr>
            <p:spPr>
              <a:xfrm>
                <a:off x="6758750" y="1529200"/>
                <a:ext cx="55500" cy="25"/>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1"/>
              <p:cNvSpPr/>
              <p:nvPr/>
            </p:nvSpPr>
            <p:spPr>
              <a:xfrm>
                <a:off x="6786875" y="1501075"/>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1"/>
              <p:cNvSpPr/>
              <p:nvPr/>
            </p:nvSpPr>
            <p:spPr>
              <a:xfrm>
                <a:off x="6758750" y="1697125"/>
                <a:ext cx="55500" cy="25"/>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1"/>
              <p:cNvSpPr/>
              <p:nvPr/>
            </p:nvSpPr>
            <p:spPr>
              <a:xfrm>
                <a:off x="6786875" y="1669775"/>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1"/>
              <p:cNvSpPr/>
              <p:nvPr/>
            </p:nvSpPr>
            <p:spPr>
              <a:xfrm>
                <a:off x="6586250" y="855175"/>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1"/>
              <p:cNvSpPr/>
              <p:nvPr/>
            </p:nvSpPr>
            <p:spPr>
              <a:xfrm>
                <a:off x="6613600" y="827800"/>
                <a:ext cx="25" cy="54750"/>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1"/>
              <p:cNvSpPr/>
              <p:nvPr/>
            </p:nvSpPr>
            <p:spPr>
              <a:xfrm>
                <a:off x="6586250" y="1023850"/>
                <a:ext cx="55500" cy="25"/>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1"/>
              <p:cNvSpPr/>
              <p:nvPr/>
            </p:nvSpPr>
            <p:spPr>
              <a:xfrm>
                <a:off x="6613600" y="995750"/>
                <a:ext cx="25" cy="55500"/>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1"/>
              <p:cNvSpPr/>
              <p:nvPr/>
            </p:nvSpPr>
            <p:spPr>
              <a:xfrm>
                <a:off x="6586250" y="1191800"/>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1"/>
              <p:cNvSpPr/>
              <p:nvPr/>
            </p:nvSpPr>
            <p:spPr>
              <a:xfrm>
                <a:off x="6613600" y="1164450"/>
                <a:ext cx="25" cy="55500"/>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1"/>
              <p:cNvSpPr/>
              <p:nvPr/>
            </p:nvSpPr>
            <p:spPr>
              <a:xfrm>
                <a:off x="6586250" y="1360500"/>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1"/>
              <p:cNvSpPr/>
              <p:nvPr/>
            </p:nvSpPr>
            <p:spPr>
              <a:xfrm>
                <a:off x="6613600" y="1333125"/>
                <a:ext cx="25" cy="54750"/>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1"/>
              <p:cNvSpPr/>
              <p:nvPr/>
            </p:nvSpPr>
            <p:spPr>
              <a:xfrm>
                <a:off x="6586250" y="1529200"/>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1"/>
              <p:cNvSpPr/>
              <p:nvPr/>
            </p:nvSpPr>
            <p:spPr>
              <a:xfrm>
                <a:off x="6613600" y="1501075"/>
                <a:ext cx="25" cy="55500"/>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1"/>
              <p:cNvSpPr/>
              <p:nvPr/>
            </p:nvSpPr>
            <p:spPr>
              <a:xfrm>
                <a:off x="6586250" y="1697125"/>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1"/>
              <p:cNvSpPr/>
              <p:nvPr/>
            </p:nvSpPr>
            <p:spPr>
              <a:xfrm>
                <a:off x="6613600" y="1669775"/>
                <a:ext cx="25" cy="55500"/>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1"/>
              <p:cNvSpPr/>
              <p:nvPr/>
            </p:nvSpPr>
            <p:spPr>
              <a:xfrm>
                <a:off x="6413750" y="855175"/>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1"/>
              <p:cNvSpPr/>
              <p:nvPr/>
            </p:nvSpPr>
            <p:spPr>
              <a:xfrm>
                <a:off x="6441125" y="827800"/>
                <a:ext cx="25" cy="54750"/>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1"/>
              <p:cNvSpPr/>
              <p:nvPr/>
            </p:nvSpPr>
            <p:spPr>
              <a:xfrm>
                <a:off x="6413750" y="1023850"/>
                <a:ext cx="55500" cy="25"/>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1"/>
              <p:cNvSpPr/>
              <p:nvPr/>
            </p:nvSpPr>
            <p:spPr>
              <a:xfrm>
                <a:off x="6441125" y="995750"/>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1"/>
              <p:cNvSpPr/>
              <p:nvPr/>
            </p:nvSpPr>
            <p:spPr>
              <a:xfrm>
                <a:off x="6413750" y="1191800"/>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1"/>
              <p:cNvSpPr/>
              <p:nvPr/>
            </p:nvSpPr>
            <p:spPr>
              <a:xfrm>
                <a:off x="6441125" y="1164450"/>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1"/>
              <p:cNvSpPr/>
              <p:nvPr/>
            </p:nvSpPr>
            <p:spPr>
              <a:xfrm>
                <a:off x="6413750" y="1360500"/>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1"/>
              <p:cNvSpPr/>
              <p:nvPr/>
            </p:nvSpPr>
            <p:spPr>
              <a:xfrm>
                <a:off x="6441125" y="1333125"/>
                <a:ext cx="25" cy="54750"/>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1"/>
              <p:cNvSpPr/>
              <p:nvPr/>
            </p:nvSpPr>
            <p:spPr>
              <a:xfrm>
                <a:off x="6413750" y="1529200"/>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1"/>
              <p:cNvSpPr/>
              <p:nvPr/>
            </p:nvSpPr>
            <p:spPr>
              <a:xfrm>
                <a:off x="6441125" y="1501075"/>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1"/>
              <p:cNvSpPr/>
              <p:nvPr/>
            </p:nvSpPr>
            <p:spPr>
              <a:xfrm>
                <a:off x="6413750" y="1697125"/>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1"/>
              <p:cNvSpPr/>
              <p:nvPr/>
            </p:nvSpPr>
            <p:spPr>
              <a:xfrm>
                <a:off x="6441125" y="1669775"/>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21"/>
            <p:cNvGrpSpPr/>
            <p:nvPr/>
          </p:nvGrpSpPr>
          <p:grpSpPr>
            <a:xfrm>
              <a:off x="2097435" y="550715"/>
              <a:ext cx="3323755" cy="4151335"/>
              <a:chOff x="1945035" y="550715"/>
              <a:chExt cx="3323755" cy="4151335"/>
            </a:xfrm>
          </p:grpSpPr>
          <p:grpSp>
            <p:nvGrpSpPr>
              <p:cNvPr id="1000" name="Google Shape;1000;p21"/>
              <p:cNvGrpSpPr/>
              <p:nvPr/>
            </p:nvGrpSpPr>
            <p:grpSpPr>
              <a:xfrm>
                <a:off x="1945035" y="550715"/>
                <a:ext cx="2165692" cy="590257"/>
                <a:chOff x="489414" y="450012"/>
                <a:chExt cx="2153203" cy="586912"/>
              </a:xfrm>
            </p:grpSpPr>
            <p:sp>
              <p:nvSpPr>
                <p:cNvPr id="1001" name="Google Shape;1001;p21"/>
                <p:cNvSpPr/>
                <p:nvPr/>
              </p:nvSpPr>
              <p:spPr>
                <a:xfrm>
                  <a:off x="489414" y="450012"/>
                  <a:ext cx="2153203" cy="586912"/>
                </a:xfrm>
                <a:custGeom>
                  <a:avLst/>
                  <a:gdLst/>
                  <a:ahLst/>
                  <a:cxnLst/>
                  <a:rect l="l" t="t" r="r" b="b"/>
                  <a:pathLst>
                    <a:path w="50518" h="13770" fill="none" extrusionOk="0">
                      <a:moveTo>
                        <a:pt x="50518" y="0"/>
                      </a:moveTo>
                      <a:lnTo>
                        <a:pt x="0" y="0"/>
                      </a:lnTo>
                      <a:lnTo>
                        <a:pt x="0" y="9089"/>
                      </a:lnTo>
                      <a:lnTo>
                        <a:pt x="38755" y="9089"/>
                      </a:lnTo>
                      <a:lnTo>
                        <a:pt x="41217" y="13344"/>
                      </a:lnTo>
                      <a:cubicBezTo>
                        <a:pt x="41460" y="13770"/>
                        <a:pt x="42129" y="13587"/>
                        <a:pt x="42129" y="13101"/>
                      </a:cubicBezTo>
                      <a:lnTo>
                        <a:pt x="42129" y="9089"/>
                      </a:lnTo>
                      <a:lnTo>
                        <a:pt x="50518" y="9089"/>
                      </a:lnTo>
                      <a:close/>
                    </a:path>
                  </a:pathLst>
                </a:custGeom>
                <a:solidFill>
                  <a:schemeClr val="lt1"/>
                </a:solid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584420" y="519414"/>
                  <a:ext cx="246316" cy="246971"/>
                </a:xfrm>
                <a:custGeom>
                  <a:avLst/>
                  <a:gdLst/>
                  <a:ahLst/>
                  <a:cxnLst/>
                  <a:rect l="l" t="t" r="r" b="b"/>
                  <a:pathLst>
                    <a:path w="11642" h="11673" fill="none" extrusionOk="0">
                      <a:moveTo>
                        <a:pt x="3283" y="11672"/>
                      </a:moveTo>
                      <a:lnTo>
                        <a:pt x="5836" y="9119"/>
                      </a:lnTo>
                      <a:lnTo>
                        <a:pt x="8359" y="11672"/>
                      </a:lnTo>
                      <a:lnTo>
                        <a:pt x="11642" y="8389"/>
                      </a:lnTo>
                      <a:lnTo>
                        <a:pt x="9089" y="5836"/>
                      </a:lnTo>
                      <a:lnTo>
                        <a:pt x="11642" y="3283"/>
                      </a:lnTo>
                      <a:lnTo>
                        <a:pt x="8359" y="0"/>
                      </a:lnTo>
                      <a:lnTo>
                        <a:pt x="5836" y="2554"/>
                      </a:lnTo>
                      <a:lnTo>
                        <a:pt x="3283" y="0"/>
                      </a:lnTo>
                      <a:lnTo>
                        <a:pt x="0" y="3283"/>
                      </a:lnTo>
                      <a:lnTo>
                        <a:pt x="2554" y="5836"/>
                      </a:lnTo>
                      <a:lnTo>
                        <a:pt x="0" y="83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1"/>
                <p:cNvSpPr/>
                <p:nvPr/>
              </p:nvSpPr>
              <p:spPr>
                <a:xfrm>
                  <a:off x="955740" y="519450"/>
                  <a:ext cx="246900" cy="246900"/>
                </a:xfrm>
                <a:prstGeom prst="noSmoking">
                  <a:avLst>
                    <a:gd name="adj" fmla="val 1875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1"/>
                <p:cNvSpPr/>
                <p:nvPr/>
              </p:nvSpPr>
              <p:spPr>
                <a:xfrm>
                  <a:off x="1347581" y="519450"/>
                  <a:ext cx="133449" cy="246900"/>
                </a:xfrm>
                <a:prstGeom prst="rect">
                  <a:avLst/>
                </a:prstGeom>
              </p:spPr>
              <p:txBody>
                <a:bodyPr>
                  <a:prstTxWarp prst="textPlain">
                    <a:avLst/>
                  </a:prstTxWarp>
                </a:bodyPr>
                <a:lstStyle/>
                <a:p>
                  <a:pPr lvl="0" algn="ctr"/>
                  <a:r>
                    <a:rPr b="0" i="0">
                      <a:ln w="19050" cap="flat" cmpd="sng">
                        <a:solidFill>
                          <a:schemeClr val="lt2"/>
                        </a:solidFill>
                        <a:prstDash val="solid"/>
                        <a:round/>
                        <a:headEnd type="none" w="sm" len="sm"/>
                        <a:tailEnd type="none" w="sm" len="sm"/>
                      </a:ln>
                      <a:noFill/>
                      <a:latin typeface="Arial"/>
                    </a:rPr>
                    <a:t>!!</a:t>
                  </a:r>
                </a:p>
              </p:txBody>
            </p:sp>
            <p:grpSp>
              <p:nvGrpSpPr>
                <p:cNvPr id="1005" name="Google Shape;1005;p21"/>
                <p:cNvGrpSpPr/>
                <p:nvPr/>
              </p:nvGrpSpPr>
              <p:grpSpPr>
                <a:xfrm>
                  <a:off x="1572867" y="731342"/>
                  <a:ext cx="294584" cy="35024"/>
                  <a:chOff x="1711525" y="661375"/>
                  <a:chExt cx="454254" cy="54000"/>
                </a:xfrm>
              </p:grpSpPr>
              <p:sp>
                <p:nvSpPr>
                  <p:cNvPr id="1006" name="Google Shape;1006;p21"/>
                  <p:cNvSpPr/>
                  <p:nvPr/>
                </p:nvSpPr>
                <p:spPr>
                  <a:xfrm>
                    <a:off x="1711525"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1911652"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1"/>
                  <p:cNvSpPr/>
                  <p:nvPr/>
                </p:nvSpPr>
                <p:spPr>
                  <a:xfrm>
                    <a:off x="2111779"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9" name="Google Shape;1009;p21"/>
              <p:cNvGrpSpPr/>
              <p:nvPr/>
            </p:nvGrpSpPr>
            <p:grpSpPr>
              <a:xfrm>
                <a:off x="3115586" y="4115138"/>
                <a:ext cx="2153203" cy="586912"/>
                <a:chOff x="4270828" y="4327992"/>
                <a:chExt cx="2153203" cy="586912"/>
              </a:xfrm>
            </p:grpSpPr>
            <p:sp>
              <p:nvSpPr>
                <p:cNvPr id="1010" name="Google Shape;1010;p21"/>
                <p:cNvSpPr/>
                <p:nvPr/>
              </p:nvSpPr>
              <p:spPr>
                <a:xfrm rot="10800000">
                  <a:off x="4270828" y="4327992"/>
                  <a:ext cx="2153203" cy="586912"/>
                </a:xfrm>
                <a:custGeom>
                  <a:avLst/>
                  <a:gdLst/>
                  <a:ahLst/>
                  <a:cxnLst/>
                  <a:rect l="l" t="t" r="r" b="b"/>
                  <a:pathLst>
                    <a:path w="50518" h="13770" fill="none" extrusionOk="0">
                      <a:moveTo>
                        <a:pt x="50518" y="0"/>
                      </a:moveTo>
                      <a:lnTo>
                        <a:pt x="0" y="0"/>
                      </a:lnTo>
                      <a:lnTo>
                        <a:pt x="0" y="9089"/>
                      </a:lnTo>
                      <a:lnTo>
                        <a:pt x="38755" y="9089"/>
                      </a:lnTo>
                      <a:lnTo>
                        <a:pt x="41217" y="13344"/>
                      </a:lnTo>
                      <a:cubicBezTo>
                        <a:pt x="41460" y="13770"/>
                        <a:pt x="42129" y="13587"/>
                        <a:pt x="42129" y="13101"/>
                      </a:cubicBezTo>
                      <a:lnTo>
                        <a:pt x="42129" y="9089"/>
                      </a:lnTo>
                      <a:lnTo>
                        <a:pt x="50518" y="9089"/>
                      </a:lnTo>
                      <a:close/>
                    </a:path>
                  </a:pathLst>
                </a:custGeom>
                <a:solidFill>
                  <a:schemeClr val="lt1"/>
                </a:solid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 name="Google Shape;1011;p21"/>
                <p:cNvGrpSpPr/>
                <p:nvPr/>
              </p:nvGrpSpPr>
              <p:grpSpPr>
                <a:xfrm>
                  <a:off x="5346150" y="4812101"/>
                  <a:ext cx="294584" cy="35024"/>
                  <a:chOff x="1711525" y="661375"/>
                  <a:chExt cx="454254" cy="54000"/>
                </a:xfrm>
              </p:grpSpPr>
              <p:sp>
                <p:nvSpPr>
                  <p:cNvPr id="1012" name="Google Shape;1012;p21"/>
                  <p:cNvSpPr/>
                  <p:nvPr/>
                </p:nvSpPr>
                <p:spPr>
                  <a:xfrm>
                    <a:off x="1711525"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1911652"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2111779"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21"/>
                <p:cNvGrpSpPr/>
                <p:nvPr/>
              </p:nvGrpSpPr>
              <p:grpSpPr>
                <a:xfrm>
                  <a:off x="4339532" y="4600225"/>
                  <a:ext cx="891886" cy="246900"/>
                  <a:chOff x="1328423" y="517474"/>
                  <a:chExt cx="891886" cy="246900"/>
                </a:xfrm>
              </p:grpSpPr>
              <p:sp>
                <p:nvSpPr>
                  <p:cNvPr id="1016" name="Google Shape;1016;p21"/>
                  <p:cNvSpPr/>
                  <p:nvPr/>
                </p:nvSpPr>
                <p:spPr>
                  <a:xfrm>
                    <a:off x="1328423" y="517750"/>
                    <a:ext cx="246348" cy="246348"/>
                  </a:xfrm>
                  <a:prstGeom prst="irregularSeal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1"/>
                  <p:cNvSpPr/>
                  <p:nvPr/>
                </p:nvSpPr>
                <p:spPr>
                  <a:xfrm>
                    <a:off x="1681524" y="517474"/>
                    <a:ext cx="246900" cy="246900"/>
                  </a:xfrm>
                  <a:prstGeom prst="smileyFace">
                    <a:avLst>
                      <a:gd name="adj" fmla="val -4653"/>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2035177" y="517486"/>
                    <a:ext cx="185132" cy="246876"/>
                  </a:xfrm>
                  <a:custGeom>
                    <a:avLst/>
                    <a:gdLst/>
                    <a:ahLst/>
                    <a:cxnLst/>
                    <a:rect l="l" t="t" r="r" b="b"/>
                    <a:pathLst>
                      <a:path w="30238" h="40705" extrusionOk="0">
                        <a:moveTo>
                          <a:pt x="21063" y="0"/>
                        </a:moveTo>
                        <a:lnTo>
                          <a:pt x="14602" y="13956"/>
                        </a:lnTo>
                        <a:lnTo>
                          <a:pt x="8529" y="5470"/>
                        </a:lnTo>
                        <a:lnTo>
                          <a:pt x="0" y="40704"/>
                        </a:lnTo>
                        <a:lnTo>
                          <a:pt x="11802" y="21321"/>
                        </a:lnTo>
                        <a:lnTo>
                          <a:pt x="17445" y="30280"/>
                        </a:lnTo>
                        <a:lnTo>
                          <a:pt x="30237" y="9045"/>
                        </a:lnTo>
                        <a:lnTo>
                          <a:pt x="21063" y="0"/>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20">
    <p:spTree>
      <p:nvGrpSpPr>
        <p:cNvPr id="1" name="Shape 1019"/>
        <p:cNvGrpSpPr/>
        <p:nvPr/>
      </p:nvGrpSpPr>
      <p:grpSpPr>
        <a:xfrm>
          <a:off x="0" y="0"/>
          <a:ext cx="0" cy="0"/>
          <a:chOff x="0" y="0"/>
          <a:chExt cx="0" cy="0"/>
        </a:xfrm>
      </p:grpSpPr>
      <p:grpSp>
        <p:nvGrpSpPr>
          <p:cNvPr id="1020" name="Google Shape;1020;p22"/>
          <p:cNvGrpSpPr/>
          <p:nvPr/>
        </p:nvGrpSpPr>
        <p:grpSpPr>
          <a:xfrm>
            <a:off x="76247" y="76200"/>
            <a:ext cx="8991506" cy="4991091"/>
            <a:chOff x="76247" y="76200"/>
            <a:chExt cx="8991506" cy="4991091"/>
          </a:xfrm>
        </p:grpSpPr>
        <p:sp>
          <p:nvSpPr>
            <p:cNvPr id="1021" name="Google Shape;1021;p22"/>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 name="Google Shape;1022;p22"/>
            <p:cNvGrpSpPr/>
            <p:nvPr/>
          </p:nvGrpSpPr>
          <p:grpSpPr>
            <a:xfrm>
              <a:off x="76247" y="76200"/>
              <a:ext cx="8991482" cy="270554"/>
              <a:chOff x="495040" y="1057247"/>
              <a:chExt cx="8991482" cy="270554"/>
            </a:xfrm>
          </p:grpSpPr>
          <p:sp>
            <p:nvSpPr>
              <p:cNvPr id="1023" name="Google Shape;1023;p22"/>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 name="Google Shape;1024;p22"/>
              <p:cNvGrpSpPr/>
              <p:nvPr/>
            </p:nvGrpSpPr>
            <p:grpSpPr>
              <a:xfrm flipH="1">
                <a:off x="559172" y="1122848"/>
                <a:ext cx="560767" cy="139276"/>
                <a:chOff x="4771000" y="1122848"/>
                <a:chExt cx="560767" cy="139276"/>
              </a:xfrm>
            </p:grpSpPr>
            <p:grpSp>
              <p:nvGrpSpPr>
                <p:cNvPr id="1025" name="Google Shape;1025;p22"/>
                <p:cNvGrpSpPr/>
                <p:nvPr/>
              </p:nvGrpSpPr>
              <p:grpSpPr>
                <a:xfrm>
                  <a:off x="5192567" y="1122848"/>
                  <a:ext cx="139200" cy="139200"/>
                  <a:chOff x="5192567" y="1122848"/>
                  <a:chExt cx="139200" cy="139200"/>
                </a:xfrm>
              </p:grpSpPr>
              <p:sp>
                <p:nvSpPr>
                  <p:cNvPr id="1026" name="Google Shape;1026;p22"/>
                  <p:cNvSpPr/>
                  <p:nvPr/>
                </p:nvSpPr>
                <p:spPr>
                  <a:xfrm>
                    <a:off x="5192567" y="1122848"/>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2"/>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2"/>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22"/>
                <p:cNvGrpSpPr/>
                <p:nvPr/>
              </p:nvGrpSpPr>
              <p:grpSpPr>
                <a:xfrm>
                  <a:off x="4771000" y="1122849"/>
                  <a:ext cx="139200" cy="139200"/>
                  <a:chOff x="5192500" y="1122925"/>
                  <a:chExt cx="139200" cy="139200"/>
                </a:xfrm>
              </p:grpSpPr>
              <p:sp>
                <p:nvSpPr>
                  <p:cNvPr id="1030" name="Google Shape;1030;p22"/>
                  <p:cNvSpPr/>
                  <p:nvPr/>
                </p:nvSpPr>
                <p:spPr>
                  <a:xfrm>
                    <a:off x="5192500" y="1122925"/>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2"/>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22"/>
                <p:cNvGrpSpPr/>
                <p:nvPr/>
              </p:nvGrpSpPr>
              <p:grpSpPr>
                <a:xfrm>
                  <a:off x="4981783" y="1122924"/>
                  <a:ext cx="139200" cy="139200"/>
                  <a:chOff x="4981783" y="1122924"/>
                  <a:chExt cx="139200" cy="139200"/>
                </a:xfrm>
              </p:grpSpPr>
              <p:sp>
                <p:nvSpPr>
                  <p:cNvPr id="1033" name="Google Shape;1033;p22"/>
                  <p:cNvSpPr/>
                  <p:nvPr/>
                </p:nvSpPr>
                <p:spPr>
                  <a:xfrm>
                    <a:off x="4981783" y="1122924"/>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2"/>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035" name="Google Shape;1035;p22"/>
          <p:cNvSpPr txBox="1">
            <a:spLocks noGrp="1"/>
          </p:cNvSpPr>
          <p:nvPr>
            <p:ph type="title"/>
          </p:nvPr>
        </p:nvSpPr>
        <p:spPr>
          <a:xfrm>
            <a:off x="617550" y="556400"/>
            <a:ext cx="65706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1036" name="Google Shape;1036;p22"/>
          <p:cNvGrpSpPr/>
          <p:nvPr/>
        </p:nvGrpSpPr>
        <p:grpSpPr>
          <a:xfrm rot="5400000">
            <a:off x="6447470" y="2448705"/>
            <a:ext cx="4336389" cy="507683"/>
            <a:chOff x="6856163" y="688475"/>
            <a:chExt cx="2083200" cy="525988"/>
          </a:xfrm>
        </p:grpSpPr>
        <p:cxnSp>
          <p:nvCxnSpPr>
            <p:cNvPr id="1037" name="Google Shape;1037;p22"/>
            <p:cNvCxnSpPr/>
            <p:nvPr/>
          </p:nvCxnSpPr>
          <p:spPr>
            <a:xfrm>
              <a:off x="6856163" y="688475"/>
              <a:ext cx="2083200" cy="0"/>
            </a:xfrm>
            <a:prstGeom prst="straightConnector1">
              <a:avLst/>
            </a:prstGeom>
            <a:noFill/>
            <a:ln w="19050" cap="flat" cmpd="sng">
              <a:solidFill>
                <a:schemeClr val="lt2"/>
              </a:solidFill>
              <a:prstDash val="dot"/>
              <a:round/>
              <a:headEnd type="none" w="med" len="med"/>
              <a:tailEnd type="none" w="med" len="med"/>
            </a:ln>
          </p:spPr>
        </p:cxnSp>
        <p:cxnSp>
          <p:nvCxnSpPr>
            <p:cNvPr id="1038" name="Google Shape;1038;p22"/>
            <p:cNvCxnSpPr/>
            <p:nvPr/>
          </p:nvCxnSpPr>
          <p:spPr>
            <a:xfrm>
              <a:off x="6856163" y="863804"/>
              <a:ext cx="2083200" cy="0"/>
            </a:xfrm>
            <a:prstGeom prst="straightConnector1">
              <a:avLst/>
            </a:prstGeom>
            <a:noFill/>
            <a:ln w="19050" cap="flat" cmpd="sng">
              <a:solidFill>
                <a:schemeClr val="lt2"/>
              </a:solidFill>
              <a:prstDash val="dot"/>
              <a:round/>
              <a:headEnd type="none" w="med" len="med"/>
              <a:tailEnd type="none" w="med" len="med"/>
            </a:ln>
          </p:spPr>
        </p:cxnSp>
        <p:cxnSp>
          <p:nvCxnSpPr>
            <p:cNvPr id="1039" name="Google Shape;1039;p22"/>
            <p:cNvCxnSpPr/>
            <p:nvPr/>
          </p:nvCxnSpPr>
          <p:spPr>
            <a:xfrm>
              <a:off x="6856163" y="1039133"/>
              <a:ext cx="2083200" cy="0"/>
            </a:xfrm>
            <a:prstGeom prst="straightConnector1">
              <a:avLst/>
            </a:prstGeom>
            <a:noFill/>
            <a:ln w="19050" cap="flat" cmpd="sng">
              <a:solidFill>
                <a:schemeClr val="lt2"/>
              </a:solidFill>
              <a:prstDash val="dot"/>
              <a:round/>
              <a:headEnd type="none" w="med" len="med"/>
              <a:tailEnd type="none" w="med" len="med"/>
            </a:ln>
          </p:spPr>
        </p:cxnSp>
        <p:cxnSp>
          <p:nvCxnSpPr>
            <p:cNvPr id="1040" name="Google Shape;1040;p22"/>
            <p:cNvCxnSpPr/>
            <p:nvPr/>
          </p:nvCxnSpPr>
          <p:spPr>
            <a:xfrm>
              <a:off x="6856163" y="1214463"/>
              <a:ext cx="2083200" cy="0"/>
            </a:xfrm>
            <a:prstGeom prst="straightConnector1">
              <a:avLst/>
            </a:prstGeom>
            <a:noFill/>
            <a:ln w="19050" cap="flat" cmpd="sng">
              <a:solidFill>
                <a:schemeClr val="lt2"/>
              </a:solidFill>
              <a:prstDash val="dot"/>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CUSTOM_20_1">
    <p:spTree>
      <p:nvGrpSpPr>
        <p:cNvPr id="1" name="Shape 1041"/>
        <p:cNvGrpSpPr/>
        <p:nvPr/>
      </p:nvGrpSpPr>
      <p:grpSpPr>
        <a:xfrm>
          <a:off x="0" y="0"/>
          <a:ext cx="0" cy="0"/>
          <a:chOff x="0" y="0"/>
          <a:chExt cx="0" cy="0"/>
        </a:xfrm>
      </p:grpSpPr>
      <p:grpSp>
        <p:nvGrpSpPr>
          <p:cNvPr id="1042" name="Google Shape;1042;p23"/>
          <p:cNvGrpSpPr/>
          <p:nvPr/>
        </p:nvGrpSpPr>
        <p:grpSpPr>
          <a:xfrm>
            <a:off x="76247" y="76200"/>
            <a:ext cx="8991506" cy="4991091"/>
            <a:chOff x="76247" y="76200"/>
            <a:chExt cx="8991506" cy="4991091"/>
          </a:xfrm>
        </p:grpSpPr>
        <p:sp>
          <p:nvSpPr>
            <p:cNvPr id="1043" name="Google Shape;1043;p23"/>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23"/>
            <p:cNvGrpSpPr/>
            <p:nvPr/>
          </p:nvGrpSpPr>
          <p:grpSpPr>
            <a:xfrm>
              <a:off x="76247" y="76200"/>
              <a:ext cx="8991482" cy="270554"/>
              <a:chOff x="495040" y="1057247"/>
              <a:chExt cx="8991482" cy="270554"/>
            </a:xfrm>
          </p:grpSpPr>
          <p:sp>
            <p:nvSpPr>
              <p:cNvPr id="1045" name="Google Shape;1045;p23"/>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6" name="Google Shape;1046;p23"/>
              <p:cNvGrpSpPr/>
              <p:nvPr/>
            </p:nvGrpSpPr>
            <p:grpSpPr>
              <a:xfrm flipH="1">
                <a:off x="559172" y="1122848"/>
                <a:ext cx="560767" cy="139276"/>
                <a:chOff x="4771000" y="1122848"/>
                <a:chExt cx="560767" cy="139276"/>
              </a:xfrm>
            </p:grpSpPr>
            <p:grpSp>
              <p:nvGrpSpPr>
                <p:cNvPr id="1047" name="Google Shape;1047;p23"/>
                <p:cNvGrpSpPr/>
                <p:nvPr/>
              </p:nvGrpSpPr>
              <p:grpSpPr>
                <a:xfrm>
                  <a:off x="5192567" y="1122848"/>
                  <a:ext cx="139200" cy="139200"/>
                  <a:chOff x="5192567" y="1122848"/>
                  <a:chExt cx="139200" cy="139200"/>
                </a:xfrm>
              </p:grpSpPr>
              <p:sp>
                <p:nvSpPr>
                  <p:cNvPr id="1048" name="Google Shape;1048;p23"/>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3"/>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3"/>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23"/>
                <p:cNvGrpSpPr/>
                <p:nvPr/>
              </p:nvGrpSpPr>
              <p:grpSpPr>
                <a:xfrm>
                  <a:off x="4771000" y="1122849"/>
                  <a:ext cx="139200" cy="139200"/>
                  <a:chOff x="5192500" y="1122925"/>
                  <a:chExt cx="139200" cy="139200"/>
                </a:xfrm>
              </p:grpSpPr>
              <p:sp>
                <p:nvSpPr>
                  <p:cNvPr id="1052" name="Google Shape;1052;p23"/>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3"/>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23"/>
                <p:cNvGrpSpPr/>
                <p:nvPr/>
              </p:nvGrpSpPr>
              <p:grpSpPr>
                <a:xfrm>
                  <a:off x="4981783" y="1122924"/>
                  <a:ext cx="139200" cy="139200"/>
                  <a:chOff x="4981783" y="1122924"/>
                  <a:chExt cx="139200" cy="139200"/>
                </a:xfrm>
              </p:grpSpPr>
              <p:sp>
                <p:nvSpPr>
                  <p:cNvPr id="1055" name="Google Shape;1055;p23"/>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3"/>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057" name="Google Shape;1057;p23"/>
          <p:cNvSpPr txBox="1">
            <a:spLocks noGrp="1"/>
          </p:cNvSpPr>
          <p:nvPr>
            <p:ph type="title"/>
          </p:nvPr>
        </p:nvSpPr>
        <p:spPr>
          <a:xfrm>
            <a:off x="617550" y="556400"/>
            <a:ext cx="58839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1058" name="Google Shape;1058;p23"/>
          <p:cNvGrpSpPr/>
          <p:nvPr/>
        </p:nvGrpSpPr>
        <p:grpSpPr>
          <a:xfrm>
            <a:off x="7121857" y="496717"/>
            <a:ext cx="1805581" cy="587453"/>
            <a:chOff x="7121857" y="496717"/>
            <a:chExt cx="1805581" cy="587453"/>
          </a:xfrm>
        </p:grpSpPr>
        <p:grpSp>
          <p:nvGrpSpPr>
            <p:cNvPr id="1059" name="Google Shape;1059;p23"/>
            <p:cNvGrpSpPr/>
            <p:nvPr/>
          </p:nvGrpSpPr>
          <p:grpSpPr>
            <a:xfrm>
              <a:off x="7611021" y="496717"/>
              <a:ext cx="1316416" cy="587453"/>
              <a:chOff x="7611021" y="496717"/>
              <a:chExt cx="1316416" cy="587453"/>
            </a:xfrm>
          </p:grpSpPr>
          <p:sp>
            <p:nvSpPr>
              <p:cNvPr id="1060" name="Google Shape;1060;p23"/>
              <p:cNvSpPr/>
              <p:nvPr/>
            </p:nvSpPr>
            <p:spPr>
              <a:xfrm rot="-5400000">
                <a:off x="761048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3"/>
              <p:cNvSpPr/>
              <p:nvPr/>
            </p:nvSpPr>
            <p:spPr>
              <a:xfrm>
                <a:off x="7651175"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3"/>
              <p:cNvSpPr/>
              <p:nvPr/>
            </p:nvSpPr>
            <p:spPr>
              <a:xfrm rot="-5400000">
                <a:off x="7857902" y="537402"/>
                <a:ext cx="81407" cy="37"/>
              </a:xfrm>
              <a:custGeom>
                <a:avLst/>
                <a:gdLst/>
                <a:ahLst/>
                <a:cxnLst/>
                <a:rect l="l" t="t" r="r" b="b"/>
                <a:pathLst>
                  <a:path w="2220" h="1" fill="none" extrusionOk="0">
                    <a:moveTo>
                      <a:pt x="2219" y="1"/>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3"/>
              <p:cNvSpPr/>
              <p:nvPr/>
            </p:nvSpPr>
            <p:spPr>
              <a:xfrm>
                <a:off x="789807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3"/>
              <p:cNvSpPr/>
              <p:nvPr/>
            </p:nvSpPr>
            <p:spPr>
              <a:xfrm rot="-5400000">
                <a:off x="8104251"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3"/>
              <p:cNvSpPr/>
              <p:nvPr/>
            </p:nvSpPr>
            <p:spPr>
              <a:xfrm>
                <a:off x="8145523"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3"/>
              <p:cNvSpPr/>
              <p:nvPr/>
            </p:nvSpPr>
            <p:spPr>
              <a:xfrm rot="-5400000">
                <a:off x="8351700"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3"/>
              <p:cNvSpPr/>
              <p:nvPr/>
            </p:nvSpPr>
            <p:spPr>
              <a:xfrm>
                <a:off x="8392386"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3"/>
              <p:cNvSpPr/>
              <p:nvPr/>
            </p:nvSpPr>
            <p:spPr>
              <a:xfrm rot="-5400000">
                <a:off x="859914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3"/>
              <p:cNvSpPr/>
              <p:nvPr/>
            </p:nvSpPr>
            <p:spPr>
              <a:xfrm>
                <a:off x="8639285"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3"/>
              <p:cNvSpPr/>
              <p:nvPr/>
            </p:nvSpPr>
            <p:spPr>
              <a:xfrm rot="-5400000">
                <a:off x="8845462"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3"/>
              <p:cNvSpPr/>
              <p:nvPr/>
            </p:nvSpPr>
            <p:spPr>
              <a:xfrm>
                <a:off x="888673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3"/>
              <p:cNvSpPr/>
              <p:nvPr/>
            </p:nvSpPr>
            <p:spPr>
              <a:xfrm rot="-5400000">
                <a:off x="761048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3"/>
              <p:cNvSpPr/>
              <p:nvPr/>
            </p:nvSpPr>
            <p:spPr>
              <a:xfrm rot="-5400000">
                <a:off x="7651156"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3"/>
              <p:cNvSpPr/>
              <p:nvPr/>
            </p:nvSpPr>
            <p:spPr>
              <a:xfrm rot="-5400000">
                <a:off x="7857902" y="790425"/>
                <a:ext cx="81407" cy="37"/>
              </a:xfrm>
              <a:custGeom>
                <a:avLst/>
                <a:gdLst/>
                <a:ahLst/>
                <a:cxnLst/>
                <a:rect l="l" t="t" r="r" b="b"/>
                <a:pathLst>
                  <a:path w="2220" h="1" fill="none" extrusionOk="0">
                    <a:moveTo>
                      <a:pt x="2219"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3"/>
              <p:cNvSpPr/>
              <p:nvPr/>
            </p:nvSpPr>
            <p:spPr>
              <a:xfrm rot="-5400000">
                <a:off x="789805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3"/>
              <p:cNvSpPr/>
              <p:nvPr/>
            </p:nvSpPr>
            <p:spPr>
              <a:xfrm rot="-5400000">
                <a:off x="8104251"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3"/>
              <p:cNvSpPr/>
              <p:nvPr/>
            </p:nvSpPr>
            <p:spPr>
              <a:xfrm rot="-5400000">
                <a:off x="814550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rot="-5400000">
                <a:off x="8351700"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3"/>
              <p:cNvSpPr/>
              <p:nvPr/>
            </p:nvSpPr>
            <p:spPr>
              <a:xfrm rot="-5400000">
                <a:off x="8392367"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rot="-5400000">
                <a:off x="859914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3"/>
              <p:cNvSpPr/>
              <p:nvPr/>
            </p:nvSpPr>
            <p:spPr>
              <a:xfrm rot="-5400000">
                <a:off x="863926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3"/>
              <p:cNvSpPr/>
              <p:nvPr/>
            </p:nvSpPr>
            <p:spPr>
              <a:xfrm rot="-5400000">
                <a:off x="8845462"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3"/>
              <p:cNvSpPr/>
              <p:nvPr/>
            </p:nvSpPr>
            <p:spPr>
              <a:xfrm rot="-5400000">
                <a:off x="888671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3"/>
              <p:cNvSpPr/>
              <p:nvPr/>
            </p:nvSpPr>
            <p:spPr>
              <a:xfrm rot="-5400000">
                <a:off x="761048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3"/>
              <p:cNvSpPr/>
              <p:nvPr/>
            </p:nvSpPr>
            <p:spPr>
              <a:xfrm rot="-5400000">
                <a:off x="7651156"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3"/>
              <p:cNvSpPr/>
              <p:nvPr/>
            </p:nvSpPr>
            <p:spPr>
              <a:xfrm rot="-5400000">
                <a:off x="7857902" y="1043448"/>
                <a:ext cx="81407" cy="37"/>
              </a:xfrm>
              <a:custGeom>
                <a:avLst/>
                <a:gdLst/>
                <a:ahLst/>
                <a:cxnLst/>
                <a:rect l="l" t="t" r="r" b="b"/>
                <a:pathLst>
                  <a:path w="2220" h="1" fill="none" extrusionOk="0">
                    <a:moveTo>
                      <a:pt x="2220"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3"/>
              <p:cNvSpPr/>
              <p:nvPr/>
            </p:nvSpPr>
            <p:spPr>
              <a:xfrm rot="-5400000">
                <a:off x="789805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3"/>
              <p:cNvSpPr/>
              <p:nvPr/>
            </p:nvSpPr>
            <p:spPr>
              <a:xfrm rot="-5400000">
                <a:off x="8104251"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3"/>
              <p:cNvSpPr/>
              <p:nvPr/>
            </p:nvSpPr>
            <p:spPr>
              <a:xfrm rot="-5400000">
                <a:off x="814550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3"/>
              <p:cNvSpPr/>
              <p:nvPr/>
            </p:nvSpPr>
            <p:spPr>
              <a:xfrm rot="-5400000">
                <a:off x="8351700"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3"/>
              <p:cNvSpPr/>
              <p:nvPr/>
            </p:nvSpPr>
            <p:spPr>
              <a:xfrm rot="-5400000">
                <a:off x="8392367"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3"/>
              <p:cNvSpPr/>
              <p:nvPr/>
            </p:nvSpPr>
            <p:spPr>
              <a:xfrm rot="-5400000">
                <a:off x="859914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3"/>
              <p:cNvSpPr/>
              <p:nvPr/>
            </p:nvSpPr>
            <p:spPr>
              <a:xfrm rot="-5400000">
                <a:off x="863926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3"/>
              <p:cNvSpPr/>
              <p:nvPr/>
            </p:nvSpPr>
            <p:spPr>
              <a:xfrm rot="-5400000">
                <a:off x="8845462"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3"/>
              <p:cNvSpPr/>
              <p:nvPr/>
            </p:nvSpPr>
            <p:spPr>
              <a:xfrm rot="-5400000">
                <a:off x="888671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23"/>
            <p:cNvGrpSpPr/>
            <p:nvPr/>
          </p:nvGrpSpPr>
          <p:grpSpPr>
            <a:xfrm>
              <a:off x="7121857" y="496717"/>
              <a:ext cx="327756" cy="587453"/>
              <a:chOff x="8352232" y="496717"/>
              <a:chExt cx="327756" cy="587453"/>
            </a:xfrm>
          </p:grpSpPr>
          <p:sp>
            <p:nvSpPr>
              <p:cNvPr id="1097" name="Google Shape;1097;p23"/>
              <p:cNvSpPr/>
              <p:nvPr/>
            </p:nvSpPr>
            <p:spPr>
              <a:xfrm rot="-5400000">
                <a:off x="8351700"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3"/>
              <p:cNvSpPr/>
              <p:nvPr/>
            </p:nvSpPr>
            <p:spPr>
              <a:xfrm>
                <a:off x="8392386"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3"/>
              <p:cNvSpPr/>
              <p:nvPr/>
            </p:nvSpPr>
            <p:spPr>
              <a:xfrm rot="-5400000">
                <a:off x="859914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3"/>
              <p:cNvSpPr/>
              <p:nvPr/>
            </p:nvSpPr>
            <p:spPr>
              <a:xfrm>
                <a:off x="8639285"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3"/>
              <p:cNvSpPr/>
              <p:nvPr/>
            </p:nvSpPr>
            <p:spPr>
              <a:xfrm rot="-5400000">
                <a:off x="8351700"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rot="-5400000">
                <a:off x="8392367"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3"/>
              <p:cNvSpPr/>
              <p:nvPr/>
            </p:nvSpPr>
            <p:spPr>
              <a:xfrm rot="-5400000">
                <a:off x="859914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3"/>
              <p:cNvSpPr/>
              <p:nvPr/>
            </p:nvSpPr>
            <p:spPr>
              <a:xfrm rot="-5400000">
                <a:off x="863926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3"/>
              <p:cNvSpPr/>
              <p:nvPr/>
            </p:nvSpPr>
            <p:spPr>
              <a:xfrm rot="-5400000">
                <a:off x="8351700"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3"/>
              <p:cNvSpPr/>
              <p:nvPr/>
            </p:nvSpPr>
            <p:spPr>
              <a:xfrm rot="-5400000">
                <a:off x="8392367"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3"/>
              <p:cNvSpPr/>
              <p:nvPr/>
            </p:nvSpPr>
            <p:spPr>
              <a:xfrm rot="-5400000">
                <a:off x="859914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3"/>
              <p:cNvSpPr/>
              <p:nvPr/>
            </p:nvSpPr>
            <p:spPr>
              <a:xfrm rot="-5400000">
                <a:off x="863926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12">
    <p:spTree>
      <p:nvGrpSpPr>
        <p:cNvPr id="1" name="Shape 1109"/>
        <p:cNvGrpSpPr/>
        <p:nvPr/>
      </p:nvGrpSpPr>
      <p:grpSpPr>
        <a:xfrm>
          <a:off x="0" y="0"/>
          <a:ext cx="0" cy="0"/>
          <a:chOff x="0" y="0"/>
          <a:chExt cx="0" cy="0"/>
        </a:xfrm>
      </p:grpSpPr>
      <p:grpSp>
        <p:nvGrpSpPr>
          <p:cNvPr id="1110" name="Google Shape;1110;p24"/>
          <p:cNvGrpSpPr/>
          <p:nvPr/>
        </p:nvGrpSpPr>
        <p:grpSpPr>
          <a:xfrm>
            <a:off x="76247" y="76200"/>
            <a:ext cx="8991506" cy="4991091"/>
            <a:chOff x="76247" y="76200"/>
            <a:chExt cx="8991506" cy="4991091"/>
          </a:xfrm>
        </p:grpSpPr>
        <p:sp>
          <p:nvSpPr>
            <p:cNvPr id="1111" name="Google Shape;1111;p24"/>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24"/>
            <p:cNvGrpSpPr/>
            <p:nvPr/>
          </p:nvGrpSpPr>
          <p:grpSpPr>
            <a:xfrm>
              <a:off x="76247" y="76200"/>
              <a:ext cx="8991482" cy="270554"/>
              <a:chOff x="495040" y="1057247"/>
              <a:chExt cx="8991482" cy="270554"/>
            </a:xfrm>
          </p:grpSpPr>
          <p:sp>
            <p:nvSpPr>
              <p:cNvPr id="1113" name="Google Shape;1113;p24"/>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 name="Google Shape;1114;p24"/>
              <p:cNvGrpSpPr/>
              <p:nvPr/>
            </p:nvGrpSpPr>
            <p:grpSpPr>
              <a:xfrm flipH="1">
                <a:off x="559172" y="1122848"/>
                <a:ext cx="560767" cy="139276"/>
                <a:chOff x="4771000" y="1122848"/>
                <a:chExt cx="560767" cy="139276"/>
              </a:xfrm>
            </p:grpSpPr>
            <p:grpSp>
              <p:nvGrpSpPr>
                <p:cNvPr id="1115" name="Google Shape;1115;p24"/>
                <p:cNvGrpSpPr/>
                <p:nvPr/>
              </p:nvGrpSpPr>
              <p:grpSpPr>
                <a:xfrm>
                  <a:off x="5192567" y="1122848"/>
                  <a:ext cx="139200" cy="139200"/>
                  <a:chOff x="5192567" y="1122848"/>
                  <a:chExt cx="139200" cy="139200"/>
                </a:xfrm>
              </p:grpSpPr>
              <p:sp>
                <p:nvSpPr>
                  <p:cNvPr id="1116" name="Google Shape;1116;p24"/>
                  <p:cNvSpPr/>
                  <p:nvPr/>
                </p:nvSpPr>
                <p:spPr>
                  <a:xfrm>
                    <a:off x="5192567" y="1122848"/>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4"/>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24"/>
                <p:cNvGrpSpPr/>
                <p:nvPr/>
              </p:nvGrpSpPr>
              <p:grpSpPr>
                <a:xfrm>
                  <a:off x="4771000" y="1122849"/>
                  <a:ext cx="139200" cy="139200"/>
                  <a:chOff x="5192500" y="1122925"/>
                  <a:chExt cx="139200" cy="139200"/>
                </a:xfrm>
              </p:grpSpPr>
              <p:sp>
                <p:nvSpPr>
                  <p:cNvPr id="1120" name="Google Shape;1120;p24"/>
                  <p:cNvSpPr/>
                  <p:nvPr/>
                </p:nvSpPr>
                <p:spPr>
                  <a:xfrm>
                    <a:off x="5192500" y="1122925"/>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4"/>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24"/>
                <p:cNvGrpSpPr/>
                <p:nvPr/>
              </p:nvGrpSpPr>
              <p:grpSpPr>
                <a:xfrm>
                  <a:off x="4981783" y="1122924"/>
                  <a:ext cx="139200" cy="139200"/>
                  <a:chOff x="4981783" y="1122924"/>
                  <a:chExt cx="139200" cy="139200"/>
                </a:xfrm>
              </p:grpSpPr>
              <p:sp>
                <p:nvSpPr>
                  <p:cNvPr id="1123" name="Google Shape;1123;p24"/>
                  <p:cNvSpPr/>
                  <p:nvPr/>
                </p:nvSpPr>
                <p:spPr>
                  <a:xfrm>
                    <a:off x="4981783" y="1122924"/>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4"/>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125" name="Google Shape;1125;p24"/>
          <p:cNvSpPr txBox="1">
            <a:spLocks noGrp="1"/>
          </p:cNvSpPr>
          <p:nvPr>
            <p:ph type="title"/>
          </p:nvPr>
        </p:nvSpPr>
        <p:spPr>
          <a:xfrm>
            <a:off x="2107513" y="1624962"/>
            <a:ext cx="3852000" cy="97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5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126" name="Google Shape;1126;p24"/>
          <p:cNvSpPr txBox="1">
            <a:spLocks noGrp="1"/>
          </p:cNvSpPr>
          <p:nvPr>
            <p:ph type="subTitle" idx="1"/>
          </p:nvPr>
        </p:nvSpPr>
        <p:spPr>
          <a:xfrm>
            <a:off x="2107513" y="2631078"/>
            <a:ext cx="3852000" cy="101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27" name="Google Shape;1127;p24"/>
          <p:cNvSpPr txBox="1"/>
          <p:nvPr/>
        </p:nvSpPr>
        <p:spPr>
          <a:xfrm>
            <a:off x="1510575" y="3996625"/>
            <a:ext cx="5046000" cy="37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200">
                <a:solidFill>
                  <a:schemeClr val="dk1"/>
                </a:solidFill>
                <a:latin typeface="Source Sans Pro"/>
                <a:ea typeface="Source Sans Pro"/>
                <a:cs typeface="Source Sans Pro"/>
                <a:sym typeface="Source Sans Pro"/>
              </a:rPr>
              <a:t>CREDITS: This presentation template was created by </a:t>
            </a:r>
            <a:r>
              <a:rPr lang="en" sz="1200" b="1">
                <a:solidFill>
                  <a:schemeClr val="dk1"/>
                </a:solidFill>
                <a:uFill>
                  <a:noFill/>
                </a:uFill>
                <a:latin typeface="Source Sans Pro"/>
                <a:ea typeface="Source Sans Pro"/>
                <a:cs typeface="Source Sans Pro"/>
                <a:sym typeface="Source Sans Pro"/>
                <a:hlinkClick r:id="rId2">
                  <a:extLst>
                    <a:ext uri="{A12FA001-AC4F-418D-AE19-62706E023703}">
                      <ahyp:hlinkClr xmlns:ahyp="http://schemas.microsoft.com/office/drawing/2018/hyperlinkcolor" val="tx"/>
                    </a:ext>
                  </a:extLst>
                </a:hlinkClick>
              </a:rPr>
              <a:t>Slidesgo</a:t>
            </a:r>
            <a:r>
              <a:rPr lang="en" sz="1200">
                <a:solidFill>
                  <a:schemeClr val="dk1"/>
                </a:solidFill>
                <a:latin typeface="Source Sans Pro"/>
                <a:ea typeface="Source Sans Pro"/>
                <a:cs typeface="Source Sans Pro"/>
                <a:sym typeface="Source Sans Pro"/>
              </a:rPr>
              <a:t>, </a:t>
            </a:r>
            <a:br>
              <a:rPr lang="en" sz="1200">
                <a:solidFill>
                  <a:schemeClr val="dk1"/>
                </a:solidFill>
                <a:latin typeface="Source Sans Pro"/>
                <a:ea typeface="Source Sans Pro"/>
                <a:cs typeface="Source Sans Pro"/>
                <a:sym typeface="Source Sans Pro"/>
              </a:rPr>
            </a:br>
            <a:r>
              <a:rPr lang="en" sz="1200">
                <a:solidFill>
                  <a:schemeClr val="dk1"/>
                </a:solidFill>
                <a:latin typeface="Source Sans Pro"/>
                <a:ea typeface="Source Sans Pro"/>
                <a:cs typeface="Source Sans Pro"/>
                <a:sym typeface="Source Sans Pro"/>
              </a:rPr>
              <a:t>including icons by </a:t>
            </a:r>
            <a:r>
              <a:rPr lang="en" sz="1200" b="1">
                <a:solidFill>
                  <a:schemeClr val="dk1"/>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Flaticon</a:t>
            </a:r>
            <a:r>
              <a:rPr lang="en" sz="1200">
                <a:solidFill>
                  <a:schemeClr val="dk1"/>
                </a:solidFill>
                <a:latin typeface="Source Sans Pro"/>
                <a:ea typeface="Source Sans Pro"/>
                <a:cs typeface="Source Sans Pro"/>
                <a:sym typeface="Source Sans Pro"/>
              </a:rPr>
              <a:t>, and infographics &amp; images by </a:t>
            </a:r>
            <a:r>
              <a:rPr lang="en" sz="1200" b="1">
                <a:solidFill>
                  <a:schemeClr val="dk1"/>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Freepik</a:t>
            </a:r>
            <a:endParaRPr sz="1200" b="1">
              <a:solidFill>
                <a:schemeClr val="dk1"/>
              </a:solidFill>
              <a:latin typeface="Source Sans Pro"/>
              <a:ea typeface="Source Sans Pro"/>
              <a:cs typeface="Source Sans Pro"/>
              <a:sym typeface="Source Sans Pro"/>
            </a:endParaRPr>
          </a:p>
        </p:txBody>
      </p:sp>
      <p:grpSp>
        <p:nvGrpSpPr>
          <p:cNvPr id="1128" name="Google Shape;1128;p24"/>
          <p:cNvGrpSpPr/>
          <p:nvPr/>
        </p:nvGrpSpPr>
        <p:grpSpPr>
          <a:xfrm>
            <a:off x="276960" y="559992"/>
            <a:ext cx="8590080" cy="4280742"/>
            <a:chOff x="276960" y="559992"/>
            <a:chExt cx="8590080" cy="4280742"/>
          </a:xfrm>
        </p:grpSpPr>
        <p:grpSp>
          <p:nvGrpSpPr>
            <p:cNvPr id="1129" name="Google Shape;1129;p24"/>
            <p:cNvGrpSpPr/>
            <p:nvPr/>
          </p:nvGrpSpPr>
          <p:grpSpPr>
            <a:xfrm rot="5400000">
              <a:off x="7753357" y="986377"/>
              <a:ext cx="1540067" cy="687298"/>
              <a:chOff x="-363350" y="-51188"/>
              <a:chExt cx="1540067" cy="687298"/>
            </a:xfrm>
          </p:grpSpPr>
          <p:sp>
            <p:nvSpPr>
              <p:cNvPr id="1130" name="Google Shape;1130;p24"/>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4"/>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4"/>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4"/>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4"/>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5" name="Google Shape;1135;p24"/>
              <p:cNvGrpSpPr/>
              <p:nvPr/>
            </p:nvGrpSpPr>
            <p:grpSpPr>
              <a:xfrm>
                <a:off x="-363350" y="-51188"/>
                <a:ext cx="1540067" cy="687298"/>
                <a:chOff x="-363350" y="-51188"/>
                <a:chExt cx="1540067" cy="687298"/>
              </a:xfrm>
            </p:grpSpPr>
            <p:sp>
              <p:nvSpPr>
                <p:cNvPr id="1136" name="Google Shape;1136;p24"/>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4"/>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4"/>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4"/>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4"/>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4"/>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4"/>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4"/>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4"/>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4"/>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4"/>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4"/>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4"/>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4"/>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4"/>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4"/>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4"/>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4"/>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4"/>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4"/>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4"/>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4"/>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4"/>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4"/>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4"/>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4"/>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4"/>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4"/>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4"/>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 name="Google Shape;1166;p24"/>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24"/>
            <p:cNvGrpSpPr/>
            <p:nvPr/>
          </p:nvGrpSpPr>
          <p:grpSpPr>
            <a:xfrm rot="5400000">
              <a:off x="-1610694" y="2447664"/>
              <a:ext cx="4280723" cy="505416"/>
              <a:chOff x="2258298" y="3894721"/>
              <a:chExt cx="3784567" cy="505416"/>
            </a:xfrm>
          </p:grpSpPr>
          <p:cxnSp>
            <p:nvCxnSpPr>
              <p:cNvPr id="1168" name="Google Shape;1168;p24"/>
              <p:cNvCxnSpPr/>
              <p:nvPr/>
            </p:nvCxnSpPr>
            <p:spPr>
              <a:xfrm>
                <a:off x="2258365" y="4231665"/>
                <a:ext cx="3784500" cy="0"/>
              </a:xfrm>
              <a:prstGeom prst="straightConnector1">
                <a:avLst/>
              </a:prstGeom>
              <a:noFill/>
              <a:ln w="19050" cap="flat" cmpd="sng">
                <a:solidFill>
                  <a:schemeClr val="lt2"/>
                </a:solidFill>
                <a:prstDash val="dot"/>
                <a:round/>
                <a:headEnd type="none" w="med" len="med"/>
                <a:tailEnd type="none" w="med" len="med"/>
              </a:ln>
            </p:spPr>
          </p:cxnSp>
          <p:cxnSp>
            <p:nvCxnSpPr>
              <p:cNvPr id="1169" name="Google Shape;1169;p24"/>
              <p:cNvCxnSpPr/>
              <p:nvPr/>
            </p:nvCxnSpPr>
            <p:spPr>
              <a:xfrm>
                <a:off x="2258365" y="4400137"/>
                <a:ext cx="3784500" cy="0"/>
              </a:xfrm>
              <a:prstGeom prst="straightConnector1">
                <a:avLst/>
              </a:prstGeom>
              <a:noFill/>
              <a:ln w="19050" cap="flat" cmpd="sng">
                <a:solidFill>
                  <a:schemeClr val="lt2"/>
                </a:solidFill>
                <a:prstDash val="dot"/>
                <a:round/>
                <a:headEnd type="none" w="med" len="med"/>
                <a:tailEnd type="none" w="med" len="med"/>
              </a:ln>
            </p:spPr>
          </p:cxnSp>
          <p:cxnSp>
            <p:nvCxnSpPr>
              <p:cNvPr id="1170" name="Google Shape;1170;p24"/>
              <p:cNvCxnSpPr/>
              <p:nvPr/>
            </p:nvCxnSpPr>
            <p:spPr>
              <a:xfrm>
                <a:off x="2258298" y="3894721"/>
                <a:ext cx="3784500" cy="0"/>
              </a:xfrm>
              <a:prstGeom prst="straightConnector1">
                <a:avLst/>
              </a:prstGeom>
              <a:noFill/>
              <a:ln w="19050" cap="flat" cmpd="sng">
                <a:solidFill>
                  <a:schemeClr val="lt2"/>
                </a:solidFill>
                <a:prstDash val="dot"/>
                <a:round/>
                <a:headEnd type="none" w="med" len="med"/>
                <a:tailEnd type="none" w="med" len="med"/>
              </a:ln>
            </p:spPr>
          </p:cxnSp>
          <p:cxnSp>
            <p:nvCxnSpPr>
              <p:cNvPr id="1171" name="Google Shape;1171;p24"/>
              <p:cNvCxnSpPr/>
              <p:nvPr/>
            </p:nvCxnSpPr>
            <p:spPr>
              <a:xfrm>
                <a:off x="2258298" y="4063193"/>
                <a:ext cx="3784500" cy="0"/>
              </a:xfrm>
              <a:prstGeom prst="straightConnector1">
                <a:avLst/>
              </a:prstGeom>
              <a:noFill/>
              <a:ln w="19050" cap="flat" cmpd="sng">
                <a:solidFill>
                  <a:schemeClr val="lt2"/>
                </a:solidFill>
                <a:prstDash val="dot"/>
                <a:round/>
                <a:headEnd type="none" w="med" len="med"/>
                <a:tailEnd type="none" w="med" len="med"/>
              </a:ln>
            </p:spPr>
          </p:cxnSp>
        </p:grpSp>
        <p:grpSp>
          <p:nvGrpSpPr>
            <p:cNvPr id="1172" name="Google Shape;1172;p24"/>
            <p:cNvGrpSpPr/>
            <p:nvPr/>
          </p:nvGrpSpPr>
          <p:grpSpPr>
            <a:xfrm>
              <a:off x="3397225" y="560000"/>
              <a:ext cx="3104100" cy="390600"/>
              <a:chOff x="3778225" y="560000"/>
              <a:chExt cx="3104100" cy="390600"/>
            </a:xfrm>
          </p:grpSpPr>
          <p:sp>
            <p:nvSpPr>
              <p:cNvPr id="1173" name="Google Shape;1173;p24"/>
              <p:cNvSpPr/>
              <p:nvPr/>
            </p:nvSpPr>
            <p:spPr>
              <a:xfrm>
                <a:off x="3778225" y="560000"/>
                <a:ext cx="3104100" cy="3906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4"/>
              <p:cNvSpPr/>
              <p:nvPr/>
            </p:nvSpPr>
            <p:spPr>
              <a:xfrm rot="5400000">
                <a:off x="3868757" y="686900"/>
                <a:ext cx="158400" cy="136800"/>
              </a:xfrm>
              <a:prstGeom prst="triangle">
                <a:avLst>
                  <a:gd name="adj"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5" name="Google Shape;1175;p24"/>
              <p:cNvCxnSpPr/>
              <p:nvPr/>
            </p:nvCxnSpPr>
            <p:spPr>
              <a:xfrm>
                <a:off x="4089978" y="755300"/>
                <a:ext cx="2676300" cy="0"/>
              </a:xfrm>
              <a:prstGeom prst="straightConnector1">
                <a:avLst/>
              </a:prstGeom>
              <a:noFill/>
              <a:ln w="19050" cap="flat" cmpd="sng">
                <a:solidFill>
                  <a:schemeClr val="dk1"/>
                </a:solidFill>
                <a:prstDash val="solid"/>
                <a:round/>
                <a:headEnd type="none" w="med" len="med"/>
                <a:tailEnd type="none" w="med" len="med"/>
              </a:ln>
            </p:spPr>
          </p:cxnSp>
          <p:sp>
            <p:nvSpPr>
              <p:cNvPr id="1176" name="Google Shape;1176;p24"/>
              <p:cNvSpPr/>
              <p:nvPr/>
            </p:nvSpPr>
            <p:spPr>
              <a:xfrm>
                <a:off x="5822714" y="686900"/>
                <a:ext cx="136800" cy="13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24"/>
            <p:cNvGrpSpPr/>
            <p:nvPr/>
          </p:nvGrpSpPr>
          <p:grpSpPr>
            <a:xfrm>
              <a:off x="1010736" y="560011"/>
              <a:ext cx="2165692" cy="590257"/>
              <a:chOff x="489414" y="450012"/>
              <a:chExt cx="2153203" cy="586912"/>
            </a:xfrm>
          </p:grpSpPr>
          <p:sp>
            <p:nvSpPr>
              <p:cNvPr id="1178" name="Google Shape;1178;p24"/>
              <p:cNvSpPr/>
              <p:nvPr/>
            </p:nvSpPr>
            <p:spPr>
              <a:xfrm>
                <a:off x="489414" y="450012"/>
                <a:ext cx="2153203" cy="586912"/>
              </a:xfrm>
              <a:custGeom>
                <a:avLst/>
                <a:gdLst/>
                <a:ahLst/>
                <a:cxnLst/>
                <a:rect l="l" t="t" r="r" b="b"/>
                <a:pathLst>
                  <a:path w="50518" h="13770" fill="none" extrusionOk="0">
                    <a:moveTo>
                      <a:pt x="50518" y="0"/>
                    </a:moveTo>
                    <a:lnTo>
                      <a:pt x="0" y="0"/>
                    </a:lnTo>
                    <a:lnTo>
                      <a:pt x="0" y="9089"/>
                    </a:lnTo>
                    <a:lnTo>
                      <a:pt x="38755" y="9089"/>
                    </a:lnTo>
                    <a:lnTo>
                      <a:pt x="41217" y="13344"/>
                    </a:lnTo>
                    <a:cubicBezTo>
                      <a:pt x="41460" y="13770"/>
                      <a:pt x="42129" y="13587"/>
                      <a:pt x="42129" y="13101"/>
                    </a:cubicBezTo>
                    <a:lnTo>
                      <a:pt x="42129" y="9089"/>
                    </a:lnTo>
                    <a:lnTo>
                      <a:pt x="50518" y="9089"/>
                    </a:lnTo>
                    <a:close/>
                  </a:path>
                </a:pathLst>
              </a:custGeom>
              <a:solidFill>
                <a:schemeClr val="lt1"/>
              </a:solid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4"/>
              <p:cNvSpPr/>
              <p:nvPr/>
            </p:nvSpPr>
            <p:spPr>
              <a:xfrm>
                <a:off x="584420" y="519414"/>
                <a:ext cx="246316" cy="246971"/>
              </a:xfrm>
              <a:custGeom>
                <a:avLst/>
                <a:gdLst/>
                <a:ahLst/>
                <a:cxnLst/>
                <a:rect l="l" t="t" r="r" b="b"/>
                <a:pathLst>
                  <a:path w="11642" h="11673" fill="none" extrusionOk="0">
                    <a:moveTo>
                      <a:pt x="3283" y="11672"/>
                    </a:moveTo>
                    <a:lnTo>
                      <a:pt x="5836" y="9119"/>
                    </a:lnTo>
                    <a:lnTo>
                      <a:pt x="8359" y="11672"/>
                    </a:lnTo>
                    <a:lnTo>
                      <a:pt x="11642" y="8389"/>
                    </a:lnTo>
                    <a:lnTo>
                      <a:pt x="9089" y="5836"/>
                    </a:lnTo>
                    <a:lnTo>
                      <a:pt x="11642" y="3283"/>
                    </a:lnTo>
                    <a:lnTo>
                      <a:pt x="8359" y="0"/>
                    </a:lnTo>
                    <a:lnTo>
                      <a:pt x="5836" y="2554"/>
                    </a:lnTo>
                    <a:lnTo>
                      <a:pt x="3283" y="0"/>
                    </a:lnTo>
                    <a:lnTo>
                      <a:pt x="0" y="3283"/>
                    </a:lnTo>
                    <a:lnTo>
                      <a:pt x="2554" y="5836"/>
                    </a:lnTo>
                    <a:lnTo>
                      <a:pt x="0" y="83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4"/>
              <p:cNvSpPr/>
              <p:nvPr/>
            </p:nvSpPr>
            <p:spPr>
              <a:xfrm>
                <a:off x="955740" y="519450"/>
                <a:ext cx="246900" cy="246900"/>
              </a:xfrm>
              <a:prstGeom prst="noSmoking">
                <a:avLst>
                  <a:gd name="adj" fmla="val 1875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4"/>
              <p:cNvSpPr/>
              <p:nvPr/>
            </p:nvSpPr>
            <p:spPr>
              <a:xfrm>
                <a:off x="1347581" y="519450"/>
                <a:ext cx="133449" cy="246900"/>
              </a:xfrm>
              <a:prstGeom prst="rect">
                <a:avLst/>
              </a:prstGeom>
            </p:spPr>
            <p:txBody>
              <a:bodyPr>
                <a:prstTxWarp prst="textPlain">
                  <a:avLst/>
                </a:prstTxWarp>
              </a:bodyPr>
              <a:lstStyle/>
              <a:p>
                <a:pPr lvl="0" algn="ctr"/>
                <a:r>
                  <a:rPr b="0" i="0">
                    <a:ln w="19050" cap="flat" cmpd="sng">
                      <a:solidFill>
                        <a:schemeClr val="lt2"/>
                      </a:solidFill>
                      <a:prstDash val="solid"/>
                      <a:round/>
                      <a:headEnd type="none" w="sm" len="sm"/>
                      <a:tailEnd type="none" w="sm" len="sm"/>
                    </a:ln>
                    <a:noFill/>
                    <a:latin typeface="Arial"/>
                  </a:rPr>
                  <a:t>!!</a:t>
                </a:r>
              </a:p>
            </p:txBody>
          </p:sp>
          <p:grpSp>
            <p:nvGrpSpPr>
              <p:cNvPr id="1182" name="Google Shape;1182;p24"/>
              <p:cNvGrpSpPr/>
              <p:nvPr/>
            </p:nvGrpSpPr>
            <p:grpSpPr>
              <a:xfrm>
                <a:off x="1572867" y="731342"/>
                <a:ext cx="294584" cy="35024"/>
                <a:chOff x="1711525" y="661375"/>
                <a:chExt cx="454254" cy="54000"/>
              </a:xfrm>
            </p:grpSpPr>
            <p:sp>
              <p:nvSpPr>
                <p:cNvPr id="1183" name="Google Shape;1183;p24"/>
                <p:cNvSpPr/>
                <p:nvPr/>
              </p:nvSpPr>
              <p:spPr>
                <a:xfrm>
                  <a:off x="1711525"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4"/>
                <p:cNvSpPr/>
                <p:nvPr/>
              </p:nvSpPr>
              <p:spPr>
                <a:xfrm>
                  <a:off x="1911652"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4"/>
                <p:cNvSpPr/>
                <p:nvPr/>
              </p:nvSpPr>
              <p:spPr>
                <a:xfrm>
                  <a:off x="2111779"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6" name="Google Shape;1186;p24"/>
            <p:cNvGrpSpPr/>
            <p:nvPr/>
          </p:nvGrpSpPr>
          <p:grpSpPr>
            <a:xfrm>
              <a:off x="6588961" y="4188217"/>
              <a:ext cx="2153203" cy="586912"/>
              <a:chOff x="4270828" y="4327992"/>
              <a:chExt cx="2153203" cy="586912"/>
            </a:xfrm>
          </p:grpSpPr>
          <p:sp>
            <p:nvSpPr>
              <p:cNvPr id="1187" name="Google Shape;1187;p24"/>
              <p:cNvSpPr/>
              <p:nvPr/>
            </p:nvSpPr>
            <p:spPr>
              <a:xfrm rot="10800000">
                <a:off x="4270828" y="4327992"/>
                <a:ext cx="2153203" cy="586912"/>
              </a:xfrm>
              <a:custGeom>
                <a:avLst/>
                <a:gdLst/>
                <a:ahLst/>
                <a:cxnLst/>
                <a:rect l="l" t="t" r="r" b="b"/>
                <a:pathLst>
                  <a:path w="50518" h="13770" fill="none" extrusionOk="0">
                    <a:moveTo>
                      <a:pt x="50518" y="0"/>
                    </a:moveTo>
                    <a:lnTo>
                      <a:pt x="0" y="0"/>
                    </a:lnTo>
                    <a:lnTo>
                      <a:pt x="0" y="9089"/>
                    </a:lnTo>
                    <a:lnTo>
                      <a:pt x="38755" y="9089"/>
                    </a:lnTo>
                    <a:lnTo>
                      <a:pt x="41217" y="13344"/>
                    </a:lnTo>
                    <a:cubicBezTo>
                      <a:pt x="41460" y="13770"/>
                      <a:pt x="42129" y="13587"/>
                      <a:pt x="42129" y="13101"/>
                    </a:cubicBezTo>
                    <a:lnTo>
                      <a:pt x="42129" y="9089"/>
                    </a:lnTo>
                    <a:lnTo>
                      <a:pt x="50518" y="9089"/>
                    </a:lnTo>
                    <a:close/>
                  </a:path>
                </a:pathLst>
              </a:custGeom>
              <a:solidFill>
                <a:schemeClr val="lt1"/>
              </a:solid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24"/>
              <p:cNvGrpSpPr/>
              <p:nvPr/>
            </p:nvGrpSpPr>
            <p:grpSpPr>
              <a:xfrm>
                <a:off x="5346150" y="4812101"/>
                <a:ext cx="294584" cy="35024"/>
                <a:chOff x="1711525" y="661375"/>
                <a:chExt cx="454254" cy="54000"/>
              </a:xfrm>
            </p:grpSpPr>
            <p:sp>
              <p:nvSpPr>
                <p:cNvPr id="1189" name="Google Shape;1189;p24"/>
                <p:cNvSpPr/>
                <p:nvPr/>
              </p:nvSpPr>
              <p:spPr>
                <a:xfrm>
                  <a:off x="1711525"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1911652"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2111779"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4339532" y="4600225"/>
                <a:ext cx="891886" cy="246900"/>
                <a:chOff x="1328423" y="517474"/>
                <a:chExt cx="891886" cy="246900"/>
              </a:xfrm>
            </p:grpSpPr>
            <p:sp>
              <p:nvSpPr>
                <p:cNvPr id="1193" name="Google Shape;1193;p24"/>
                <p:cNvSpPr/>
                <p:nvPr/>
              </p:nvSpPr>
              <p:spPr>
                <a:xfrm>
                  <a:off x="1328423" y="517750"/>
                  <a:ext cx="246348" cy="246348"/>
                </a:xfrm>
                <a:prstGeom prst="irregularSeal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a:off x="1681524" y="517474"/>
                  <a:ext cx="246900" cy="246900"/>
                </a:xfrm>
                <a:prstGeom prst="smileyFace">
                  <a:avLst>
                    <a:gd name="adj" fmla="val -4653"/>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a:off x="2035177" y="517486"/>
                  <a:ext cx="185132" cy="246876"/>
                </a:xfrm>
                <a:custGeom>
                  <a:avLst/>
                  <a:gdLst/>
                  <a:ahLst/>
                  <a:cxnLst/>
                  <a:rect l="l" t="t" r="r" b="b"/>
                  <a:pathLst>
                    <a:path w="30238" h="40705" extrusionOk="0">
                      <a:moveTo>
                        <a:pt x="21063" y="0"/>
                      </a:moveTo>
                      <a:lnTo>
                        <a:pt x="14602" y="13956"/>
                      </a:lnTo>
                      <a:lnTo>
                        <a:pt x="8529" y="5470"/>
                      </a:lnTo>
                      <a:lnTo>
                        <a:pt x="0" y="40704"/>
                      </a:lnTo>
                      <a:lnTo>
                        <a:pt x="11802" y="21321"/>
                      </a:lnTo>
                      <a:lnTo>
                        <a:pt x="17445" y="30280"/>
                      </a:lnTo>
                      <a:lnTo>
                        <a:pt x="30237" y="9045"/>
                      </a:lnTo>
                      <a:lnTo>
                        <a:pt x="21063" y="0"/>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grpSp>
        <p:nvGrpSpPr>
          <p:cNvPr id="68" name="Google Shape;68;p3"/>
          <p:cNvGrpSpPr/>
          <p:nvPr/>
        </p:nvGrpSpPr>
        <p:grpSpPr>
          <a:xfrm>
            <a:off x="342625" y="322050"/>
            <a:ext cx="8494750" cy="4499400"/>
            <a:chOff x="342625" y="322050"/>
            <a:chExt cx="8494750" cy="4499400"/>
          </a:xfrm>
        </p:grpSpPr>
        <p:grpSp>
          <p:nvGrpSpPr>
            <p:cNvPr id="69" name="Google Shape;69;p3"/>
            <p:cNvGrpSpPr/>
            <p:nvPr/>
          </p:nvGrpSpPr>
          <p:grpSpPr>
            <a:xfrm>
              <a:off x="342625" y="322050"/>
              <a:ext cx="1774253" cy="4499400"/>
              <a:chOff x="4336300" y="1354950"/>
              <a:chExt cx="1774253" cy="4499400"/>
            </a:xfrm>
          </p:grpSpPr>
          <p:sp>
            <p:nvSpPr>
              <p:cNvPr id="70" name="Google Shape;70;p3"/>
              <p:cNvSpPr/>
              <p:nvPr/>
            </p:nvSpPr>
            <p:spPr>
              <a:xfrm>
                <a:off x="4336300" y="1354950"/>
                <a:ext cx="1774200" cy="4499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3"/>
              <p:cNvGrpSpPr/>
              <p:nvPr/>
            </p:nvGrpSpPr>
            <p:grpSpPr>
              <a:xfrm>
                <a:off x="4336300" y="1354950"/>
                <a:ext cx="1774253" cy="270554"/>
                <a:chOff x="4632152" y="1147729"/>
                <a:chExt cx="1774253" cy="270554"/>
              </a:xfrm>
            </p:grpSpPr>
            <p:sp>
              <p:nvSpPr>
                <p:cNvPr id="72" name="Google Shape;72;p3"/>
                <p:cNvSpPr/>
                <p:nvPr/>
              </p:nvSpPr>
              <p:spPr>
                <a:xfrm>
                  <a:off x="4632152" y="1147729"/>
                  <a:ext cx="1774253"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3"/>
                <p:cNvGrpSpPr/>
                <p:nvPr/>
              </p:nvGrpSpPr>
              <p:grpSpPr>
                <a:xfrm>
                  <a:off x="6202848" y="1213287"/>
                  <a:ext cx="139356" cy="139356"/>
                  <a:chOff x="3300229" y="786025"/>
                  <a:chExt cx="116275" cy="116275"/>
                </a:xfrm>
              </p:grpSpPr>
              <p:sp>
                <p:nvSpPr>
                  <p:cNvPr id="74" name="Google Shape;74;p3"/>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 name="Google Shape;77;p3"/>
            <p:cNvGrpSpPr/>
            <p:nvPr/>
          </p:nvGrpSpPr>
          <p:grpSpPr>
            <a:xfrm>
              <a:off x="7463172" y="322050"/>
              <a:ext cx="1331775" cy="874238"/>
              <a:chOff x="7712444" y="104700"/>
              <a:chExt cx="1331775" cy="874238"/>
            </a:xfrm>
          </p:grpSpPr>
          <p:grpSp>
            <p:nvGrpSpPr>
              <p:cNvPr id="78" name="Google Shape;78;p3"/>
              <p:cNvGrpSpPr/>
              <p:nvPr/>
            </p:nvGrpSpPr>
            <p:grpSpPr>
              <a:xfrm>
                <a:off x="7864844" y="104700"/>
                <a:ext cx="1179375" cy="726475"/>
                <a:chOff x="1510375" y="4002500"/>
                <a:chExt cx="1179375" cy="726475"/>
              </a:xfrm>
            </p:grpSpPr>
            <p:sp>
              <p:nvSpPr>
                <p:cNvPr id="79" name="Google Shape;79;p3"/>
                <p:cNvSpPr/>
                <p:nvPr/>
              </p:nvSpPr>
              <p:spPr>
                <a:xfrm>
                  <a:off x="2068900" y="4498700"/>
                  <a:ext cx="532725" cy="230275"/>
                </a:xfrm>
                <a:custGeom>
                  <a:avLst/>
                  <a:gdLst/>
                  <a:ahLst/>
                  <a:cxnLst/>
                  <a:rect l="l" t="t" r="r" b="b"/>
                  <a:pathLst>
                    <a:path w="21309" h="9211" fill="none" extrusionOk="0">
                      <a:moveTo>
                        <a:pt x="1" y="1"/>
                      </a:moveTo>
                      <a:lnTo>
                        <a:pt x="21308" y="1"/>
                      </a:lnTo>
                      <a:lnTo>
                        <a:pt x="21308" y="9211"/>
                      </a:lnTo>
                      <a:lnTo>
                        <a:pt x="1" y="921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2068900" y="4498700"/>
                  <a:ext cx="532725" cy="230275"/>
                </a:xfrm>
                <a:custGeom>
                  <a:avLst/>
                  <a:gdLst/>
                  <a:ahLst/>
                  <a:cxnLst/>
                  <a:rect l="l" t="t" r="r" b="b"/>
                  <a:pathLst>
                    <a:path w="21309" h="9211" extrusionOk="0">
                      <a:moveTo>
                        <a:pt x="1" y="1"/>
                      </a:moveTo>
                      <a:lnTo>
                        <a:pt x="1" y="9211"/>
                      </a:lnTo>
                      <a:lnTo>
                        <a:pt x="21308" y="9211"/>
                      </a:lnTo>
                      <a:lnTo>
                        <a:pt x="21308" y="1"/>
                      </a:lnTo>
                      <a:close/>
                    </a:path>
                  </a:pathLst>
                </a:custGeom>
                <a:solidFill>
                  <a:srgbClr val="A8A9BC"/>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2183650" y="4567100"/>
                  <a:ext cx="303225" cy="25"/>
                </a:xfrm>
                <a:custGeom>
                  <a:avLst/>
                  <a:gdLst/>
                  <a:ahLst/>
                  <a:cxnLst/>
                  <a:rect l="l" t="t" r="r" b="b"/>
                  <a:pathLst>
                    <a:path w="12129" h="1" fill="none" extrusionOk="0">
                      <a:moveTo>
                        <a:pt x="0" y="0"/>
                      </a:moveTo>
                      <a:lnTo>
                        <a:pt x="12128"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2183650" y="4649925"/>
                  <a:ext cx="303225" cy="25"/>
                </a:xfrm>
                <a:custGeom>
                  <a:avLst/>
                  <a:gdLst/>
                  <a:ahLst/>
                  <a:cxnLst/>
                  <a:rect l="l" t="t" r="r" b="b"/>
                  <a:pathLst>
                    <a:path w="12129" h="1" fill="none" extrusionOk="0">
                      <a:moveTo>
                        <a:pt x="0" y="0"/>
                      </a:moveTo>
                      <a:lnTo>
                        <a:pt x="12128"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10375" y="4002500"/>
                  <a:ext cx="1179375" cy="726475"/>
                </a:xfrm>
                <a:custGeom>
                  <a:avLst/>
                  <a:gdLst/>
                  <a:ahLst/>
                  <a:cxnLst/>
                  <a:rect l="l" t="t" r="r" b="b"/>
                  <a:pathLst>
                    <a:path w="47175" h="29059" extrusionOk="0">
                      <a:moveTo>
                        <a:pt x="1" y="0"/>
                      </a:moveTo>
                      <a:lnTo>
                        <a:pt x="1" y="29059"/>
                      </a:lnTo>
                      <a:lnTo>
                        <a:pt x="47175" y="29059"/>
                      </a:lnTo>
                      <a:lnTo>
                        <a:pt x="47175"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510375" y="4002500"/>
                  <a:ext cx="1179375" cy="726475"/>
                </a:xfrm>
                <a:custGeom>
                  <a:avLst/>
                  <a:gdLst/>
                  <a:ahLst/>
                  <a:cxnLst/>
                  <a:rect l="l" t="t" r="r" b="b"/>
                  <a:pathLst>
                    <a:path w="47175" h="29059" fill="none" extrusionOk="0">
                      <a:moveTo>
                        <a:pt x="1" y="0"/>
                      </a:moveTo>
                      <a:lnTo>
                        <a:pt x="47175" y="0"/>
                      </a:lnTo>
                      <a:lnTo>
                        <a:pt x="47175" y="29059"/>
                      </a:lnTo>
                      <a:lnTo>
                        <a:pt x="1" y="29059"/>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510375" y="4002500"/>
                  <a:ext cx="1179375" cy="363250"/>
                </a:xfrm>
                <a:custGeom>
                  <a:avLst/>
                  <a:gdLst/>
                  <a:ahLst/>
                  <a:cxnLst/>
                  <a:rect l="l" t="t" r="r" b="b"/>
                  <a:pathLst>
                    <a:path w="47175" h="14530" extrusionOk="0">
                      <a:moveTo>
                        <a:pt x="1" y="0"/>
                      </a:moveTo>
                      <a:lnTo>
                        <a:pt x="23588" y="14529"/>
                      </a:lnTo>
                      <a:lnTo>
                        <a:pt x="47175" y="0"/>
                      </a:ln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833350" y="4498700"/>
                  <a:ext cx="532700" cy="230275"/>
                </a:xfrm>
                <a:custGeom>
                  <a:avLst/>
                  <a:gdLst/>
                  <a:ahLst/>
                  <a:cxnLst/>
                  <a:rect l="l" t="t" r="r" b="b"/>
                  <a:pathLst>
                    <a:path w="21308" h="9211" fill="none" extrusionOk="0">
                      <a:moveTo>
                        <a:pt x="0" y="1"/>
                      </a:moveTo>
                      <a:lnTo>
                        <a:pt x="21307" y="1"/>
                      </a:lnTo>
                      <a:lnTo>
                        <a:pt x="21307" y="9211"/>
                      </a:lnTo>
                      <a:lnTo>
                        <a:pt x="0" y="921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833350" y="4498700"/>
                  <a:ext cx="532700" cy="230275"/>
                </a:xfrm>
                <a:custGeom>
                  <a:avLst/>
                  <a:gdLst/>
                  <a:ahLst/>
                  <a:cxnLst/>
                  <a:rect l="l" t="t" r="r" b="b"/>
                  <a:pathLst>
                    <a:path w="21308" h="9211" extrusionOk="0">
                      <a:moveTo>
                        <a:pt x="0" y="1"/>
                      </a:moveTo>
                      <a:lnTo>
                        <a:pt x="0" y="9211"/>
                      </a:lnTo>
                      <a:lnTo>
                        <a:pt x="21307" y="9211"/>
                      </a:lnTo>
                      <a:lnTo>
                        <a:pt x="21307" y="1"/>
                      </a:lnTo>
                      <a:close/>
                    </a:path>
                  </a:pathLst>
                </a:custGeom>
                <a:solidFill>
                  <a:schemeClr val="accent3"/>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948075" y="4574576"/>
                  <a:ext cx="303225" cy="25"/>
                </a:xfrm>
                <a:custGeom>
                  <a:avLst/>
                  <a:gdLst/>
                  <a:ahLst/>
                  <a:cxnLst/>
                  <a:rect l="l" t="t" r="r" b="b"/>
                  <a:pathLst>
                    <a:path w="12129" h="1" fill="none" extrusionOk="0">
                      <a:moveTo>
                        <a:pt x="1" y="0"/>
                      </a:moveTo>
                      <a:lnTo>
                        <a:pt x="12129"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948075" y="4657401"/>
                  <a:ext cx="303225" cy="25"/>
                </a:xfrm>
                <a:custGeom>
                  <a:avLst/>
                  <a:gdLst/>
                  <a:ahLst/>
                  <a:cxnLst/>
                  <a:rect l="l" t="t" r="r" b="b"/>
                  <a:pathLst>
                    <a:path w="12129" h="1" fill="none" extrusionOk="0">
                      <a:moveTo>
                        <a:pt x="1" y="0"/>
                      </a:moveTo>
                      <a:lnTo>
                        <a:pt x="12129"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3"/>
              <p:cNvGrpSpPr/>
              <p:nvPr/>
            </p:nvGrpSpPr>
            <p:grpSpPr>
              <a:xfrm>
                <a:off x="7788644" y="180900"/>
                <a:ext cx="1179375" cy="726475"/>
                <a:chOff x="1510375" y="4002500"/>
                <a:chExt cx="1179375" cy="726475"/>
              </a:xfrm>
            </p:grpSpPr>
            <p:sp>
              <p:nvSpPr>
                <p:cNvPr id="91" name="Google Shape;91;p3"/>
                <p:cNvSpPr/>
                <p:nvPr/>
              </p:nvSpPr>
              <p:spPr>
                <a:xfrm>
                  <a:off x="2068900" y="4498700"/>
                  <a:ext cx="532725" cy="230275"/>
                </a:xfrm>
                <a:custGeom>
                  <a:avLst/>
                  <a:gdLst/>
                  <a:ahLst/>
                  <a:cxnLst/>
                  <a:rect l="l" t="t" r="r" b="b"/>
                  <a:pathLst>
                    <a:path w="21309" h="9211" fill="none" extrusionOk="0">
                      <a:moveTo>
                        <a:pt x="1" y="1"/>
                      </a:moveTo>
                      <a:lnTo>
                        <a:pt x="21308" y="1"/>
                      </a:lnTo>
                      <a:lnTo>
                        <a:pt x="21308" y="9211"/>
                      </a:lnTo>
                      <a:lnTo>
                        <a:pt x="1" y="921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068900" y="4498700"/>
                  <a:ext cx="532725" cy="230275"/>
                </a:xfrm>
                <a:custGeom>
                  <a:avLst/>
                  <a:gdLst/>
                  <a:ahLst/>
                  <a:cxnLst/>
                  <a:rect l="l" t="t" r="r" b="b"/>
                  <a:pathLst>
                    <a:path w="21309" h="9211" extrusionOk="0">
                      <a:moveTo>
                        <a:pt x="1" y="1"/>
                      </a:moveTo>
                      <a:lnTo>
                        <a:pt x="1" y="9211"/>
                      </a:lnTo>
                      <a:lnTo>
                        <a:pt x="21308" y="9211"/>
                      </a:lnTo>
                      <a:lnTo>
                        <a:pt x="21308" y="1"/>
                      </a:lnTo>
                      <a:close/>
                    </a:path>
                  </a:pathLst>
                </a:custGeom>
                <a:solidFill>
                  <a:srgbClr val="A8A9BC"/>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83650" y="4567100"/>
                  <a:ext cx="303225" cy="25"/>
                </a:xfrm>
                <a:custGeom>
                  <a:avLst/>
                  <a:gdLst/>
                  <a:ahLst/>
                  <a:cxnLst/>
                  <a:rect l="l" t="t" r="r" b="b"/>
                  <a:pathLst>
                    <a:path w="12129" h="1" fill="none" extrusionOk="0">
                      <a:moveTo>
                        <a:pt x="0" y="0"/>
                      </a:moveTo>
                      <a:lnTo>
                        <a:pt x="12128"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83650" y="4649925"/>
                  <a:ext cx="303225" cy="25"/>
                </a:xfrm>
                <a:custGeom>
                  <a:avLst/>
                  <a:gdLst/>
                  <a:ahLst/>
                  <a:cxnLst/>
                  <a:rect l="l" t="t" r="r" b="b"/>
                  <a:pathLst>
                    <a:path w="12129" h="1" fill="none" extrusionOk="0">
                      <a:moveTo>
                        <a:pt x="0" y="0"/>
                      </a:moveTo>
                      <a:lnTo>
                        <a:pt x="12128"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1510375" y="4002500"/>
                  <a:ext cx="1179375" cy="726475"/>
                </a:xfrm>
                <a:custGeom>
                  <a:avLst/>
                  <a:gdLst/>
                  <a:ahLst/>
                  <a:cxnLst/>
                  <a:rect l="l" t="t" r="r" b="b"/>
                  <a:pathLst>
                    <a:path w="47175" h="29059" extrusionOk="0">
                      <a:moveTo>
                        <a:pt x="1" y="0"/>
                      </a:moveTo>
                      <a:lnTo>
                        <a:pt x="1" y="29059"/>
                      </a:lnTo>
                      <a:lnTo>
                        <a:pt x="47175" y="29059"/>
                      </a:lnTo>
                      <a:lnTo>
                        <a:pt x="47175"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1510375" y="4002500"/>
                  <a:ext cx="1179375" cy="726475"/>
                </a:xfrm>
                <a:custGeom>
                  <a:avLst/>
                  <a:gdLst/>
                  <a:ahLst/>
                  <a:cxnLst/>
                  <a:rect l="l" t="t" r="r" b="b"/>
                  <a:pathLst>
                    <a:path w="47175" h="29059" fill="none" extrusionOk="0">
                      <a:moveTo>
                        <a:pt x="1" y="0"/>
                      </a:moveTo>
                      <a:lnTo>
                        <a:pt x="47175" y="0"/>
                      </a:lnTo>
                      <a:lnTo>
                        <a:pt x="47175" y="29059"/>
                      </a:lnTo>
                      <a:lnTo>
                        <a:pt x="1" y="29059"/>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1510375" y="4002500"/>
                  <a:ext cx="1179375" cy="363250"/>
                </a:xfrm>
                <a:custGeom>
                  <a:avLst/>
                  <a:gdLst/>
                  <a:ahLst/>
                  <a:cxnLst/>
                  <a:rect l="l" t="t" r="r" b="b"/>
                  <a:pathLst>
                    <a:path w="47175" h="14530" extrusionOk="0">
                      <a:moveTo>
                        <a:pt x="1" y="0"/>
                      </a:moveTo>
                      <a:lnTo>
                        <a:pt x="23588" y="14529"/>
                      </a:lnTo>
                      <a:lnTo>
                        <a:pt x="47175" y="0"/>
                      </a:ln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1833350" y="4498700"/>
                  <a:ext cx="532700" cy="230275"/>
                </a:xfrm>
                <a:custGeom>
                  <a:avLst/>
                  <a:gdLst/>
                  <a:ahLst/>
                  <a:cxnLst/>
                  <a:rect l="l" t="t" r="r" b="b"/>
                  <a:pathLst>
                    <a:path w="21308" h="9211" fill="none" extrusionOk="0">
                      <a:moveTo>
                        <a:pt x="0" y="1"/>
                      </a:moveTo>
                      <a:lnTo>
                        <a:pt x="21307" y="1"/>
                      </a:lnTo>
                      <a:lnTo>
                        <a:pt x="21307" y="9211"/>
                      </a:lnTo>
                      <a:lnTo>
                        <a:pt x="0" y="921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1833350" y="4498700"/>
                  <a:ext cx="532700" cy="230275"/>
                </a:xfrm>
                <a:custGeom>
                  <a:avLst/>
                  <a:gdLst/>
                  <a:ahLst/>
                  <a:cxnLst/>
                  <a:rect l="l" t="t" r="r" b="b"/>
                  <a:pathLst>
                    <a:path w="21308" h="9211" extrusionOk="0">
                      <a:moveTo>
                        <a:pt x="0" y="1"/>
                      </a:moveTo>
                      <a:lnTo>
                        <a:pt x="0" y="9211"/>
                      </a:lnTo>
                      <a:lnTo>
                        <a:pt x="21307" y="9211"/>
                      </a:lnTo>
                      <a:lnTo>
                        <a:pt x="21307" y="1"/>
                      </a:lnTo>
                      <a:close/>
                    </a:path>
                  </a:pathLst>
                </a:custGeom>
                <a:solidFill>
                  <a:schemeClr val="accent3"/>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1948075" y="4574576"/>
                  <a:ext cx="303225" cy="25"/>
                </a:xfrm>
                <a:custGeom>
                  <a:avLst/>
                  <a:gdLst/>
                  <a:ahLst/>
                  <a:cxnLst/>
                  <a:rect l="l" t="t" r="r" b="b"/>
                  <a:pathLst>
                    <a:path w="12129" h="1" fill="none" extrusionOk="0">
                      <a:moveTo>
                        <a:pt x="1" y="0"/>
                      </a:moveTo>
                      <a:lnTo>
                        <a:pt x="12129"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1948075" y="4657401"/>
                  <a:ext cx="303225" cy="25"/>
                </a:xfrm>
                <a:custGeom>
                  <a:avLst/>
                  <a:gdLst/>
                  <a:ahLst/>
                  <a:cxnLst/>
                  <a:rect l="l" t="t" r="r" b="b"/>
                  <a:pathLst>
                    <a:path w="12129" h="1" fill="none" extrusionOk="0">
                      <a:moveTo>
                        <a:pt x="1" y="0"/>
                      </a:moveTo>
                      <a:lnTo>
                        <a:pt x="12129"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3"/>
              <p:cNvGrpSpPr/>
              <p:nvPr/>
            </p:nvGrpSpPr>
            <p:grpSpPr>
              <a:xfrm>
                <a:off x="7712444" y="252463"/>
                <a:ext cx="1179375" cy="726475"/>
                <a:chOff x="1510375" y="4002500"/>
                <a:chExt cx="1179375" cy="726475"/>
              </a:xfrm>
            </p:grpSpPr>
            <p:sp>
              <p:nvSpPr>
                <p:cNvPr id="103" name="Google Shape;103;p3"/>
                <p:cNvSpPr/>
                <p:nvPr/>
              </p:nvSpPr>
              <p:spPr>
                <a:xfrm>
                  <a:off x="2068900" y="4498700"/>
                  <a:ext cx="532725" cy="230275"/>
                </a:xfrm>
                <a:custGeom>
                  <a:avLst/>
                  <a:gdLst/>
                  <a:ahLst/>
                  <a:cxnLst/>
                  <a:rect l="l" t="t" r="r" b="b"/>
                  <a:pathLst>
                    <a:path w="21309" h="9211" fill="none" extrusionOk="0">
                      <a:moveTo>
                        <a:pt x="1" y="1"/>
                      </a:moveTo>
                      <a:lnTo>
                        <a:pt x="21308" y="1"/>
                      </a:lnTo>
                      <a:lnTo>
                        <a:pt x="21308" y="9211"/>
                      </a:lnTo>
                      <a:lnTo>
                        <a:pt x="1" y="921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068900" y="4498700"/>
                  <a:ext cx="532725" cy="230275"/>
                </a:xfrm>
                <a:custGeom>
                  <a:avLst/>
                  <a:gdLst/>
                  <a:ahLst/>
                  <a:cxnLst/>
                  <a:rect l="l" t="t" r="r" b="b"/>
                  <a:pathLst>
                    <a:path w="21309" h="9211" extrusionOk="0">
                      <a:moveTo>
                        <a:pt x="1" y="1"/>
                      </a:moveTo>
                      <a:lnTo>
                        <a:pt x="1" y="9211"/>
                      </a:lnTo>
                      <a:lnTo>
                        <a:pt x="21308" y="9211"/>
                      </a:lnTo>
                      <a:lnTo>
                        <a:pt x="21308" y="1"/>
                      </a:lnTo>
                      <a:close/>
                    </a:path>
                  </a:pathLst>
                </a:custGeom>
                <a:solidFill>
                  <a:srgbClr val="A8A9BC"/>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83650" y="4567100"/>
                  <a:ext cx="303225" cy="25"/>
                </a:xfrm>
                <a:custGeom>
                  <a:avLst/>
                  <a:gdLst/>
                  <a:ahLst/>
                  <a:cxnLst/>
                  <a:rect l="l" t="t" r="r" b="b"/>
                  <a:pathLst>
                    <a:path w="12129" h="1" fill="none" extrusionOk="0">
                      <a:moveTo>
                        <a:pt x="0" y="0"/>
                      </a:moveTo>
                      <a:lnTo>
                        <a:pt x="12128"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83650" y="4649925"/>
                  <a:ext cx="303225" cy="25"/>
                </a:xfrm>
                <a:custGeom>
                  <a:avLst/>
                  <a:gdLst/>
                  <a:ahLst/>
                  <a:cxnLst/>
                  <a:rect l="l" t="t" r="r" b="b"/>
                  <a:pathLst>
                    <a:path w="12129" h="1" fill="none" extrusionOk="0">
                      <a:moveTo>
                        <a:pt x="0" y="0"/>
                      </a:moveTo>
                      <a:lnTo>
                        <a:pt x="12128"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510375" y="4002500"/>
                  <a:ext cx="1179375" cy="726475"/>
                </a:xfrm>
                <a:custGeom>
                  <a:avLst/>
                  <a:gdLst/>
                  <a:ahLst/>
                  <a:cxnLst/>
                  <a:rect l="l" t="t" r="r" b="b"/>
                  <a:pathLst>
                    <a:path w="47175" h="29059" extrusionOk="0">
                      <a:moveTo>
                        <a:pt x="1" y="0"/>
                      </a:moveTo>
                      <a:lnTo>
                        <a:pt x="1" y="29059"/>
                      </a:lnTo>
                      <a:lnTo>
                        <a:pt x="47175" y="29059"/>
                      </a:lnTo>
                      <a:lnTo>
                        <a:pt x="47175"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510375" y="4002500"/>
                  <a:ext cx="1179375" cy="726475"/>
                </a:xfrm>
                <a:custGeom>
                  <a:avLst/>
                  <a:gdLst/>
                  <a:ahLst/>
                  <a:cxnLst/>
                  <a:rect l="l" t="t" r="r" b="b"/>
                  <a:pathLst>
                    <a:path w="47175" h="29059" fill="none" extrusionOk="0">
                      <a:moveTo>
                        <a:pt x="1" y="0"/>
                      </a:moveTo>
                      <a:lnTo>
                        <a:pt x="47175" y="0"/>
                      </a:lnTo>
                      <a:lnTo>
                        <a:pt x="47175" y="29059"/>
                      </a:lnTo>
                      <a:lnTo>
                        <a:pt x="1" y="29059"/>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510375" y="4002500"/>
                  <a:ext cx="1179375" cy="363250"/>
                </a:xfrm>
                <a:custGeom>
                  <a:avLst/>
                  <a:gdLst/>
                  <a:ahLst/>
                  <a:cxnLst/>
                  <a:rect l="l" t="t" r="r" b="b"/>
                  <a:pathLst>
                    <a:path w="47175" h="14530" extrusionOk="0">
                      <a:moveTo>
                        <a:pt x="1" y="0"/>
                      </a:moveTo>
                      <a:lnTo>
                        <a:pt x="23588" y="14529"/>
                      </a:lnTo>
                      <a:lnTo>
                        <a:pt x="47175" y="0"/>
                      </a:ln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833350" y="4498700"/>
                  <a:ext cx="532700" cy="230275"/>
                </a:xfrm>
                <a:custGeom>
                  <a:avLst/>
                  <a:gdLst/>
                  <a:ahLst/>
                  <a:cxnLst/>
                  <a:rect l="l" t="t" r="r" b="b"/>
                  <a:pathLst>
                    <a:path w="21308" h="9211" fill="none" extrusionOk="0">
                      <a:moveTo>
                        <a:pt x="0" y="1"/>
                      </a:moveTo>
                      <a:lnTo>
                        <a:pt x="21307" y="1"/>
                      </a:lnTo>
                      <a:lnTo>
                        <a:pt x="21307" y="9211"/>
                      </a:lnTo>
                      <a:lnTo>
                        <a:pt x="0" y="921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833350" y="4498700"/>
                  <a:ext cx="532700" cy="230275"/>
                </a:xfrm>
                <a:custGeom>
                  <a:avLst/>
                  <a:gdLst/>
                  <a:ahLst/>
                  <a:cxnLst/>
                  <a:rect l="l" t="t" r="r" b="b"/>
                  <a:pathLst>
                    <a:path w="21308" h="9211" extrusionOk="0">
                      <a:moveTo>
                        <a:pt x="0" y="1"/>
                      </a:moveTo>
                      <a:lnTo>
                        <a:pt x="0" y="9211"/>
                      </a:lnTo>
                      <a:lnTo>
                        <a:pt x="21307" y="9211"/>
                      </a:lnTo>
                      <a:lnTo>
                        <a:pt x="21307" y="1"/>
                      </a:lnTo>
                      <a:close/>
                    </a:path>
                  </a:pathLst>
                </a:custGeom>
                <a:solidFill>
                  <a:schemeClr val="accent3"/>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948075" y="4574576"/>
                  <a:ext cx="303225" cy="25"/>
                </a:xfrm>
                <a:custGeom>
                  <a:avLst/>
                  <a:gdLst/>
                  <a:ahLst/>
                  <a:cxnLst/>
                  <a:rect l="l" t="t" r="r" b="b"/>
                  <a:pathLst>
                    <a:path w="12129" h="1" fill="none" extrusionOk="0">
                      <a:moveTo>
                        <a:pt x="1" y="0"/>
                      </a:moveTo>
                      <a:lnTo>
                        <a:pt x="12129"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948075" y="4657401"/>
                  <a:ext cx="303225" cy="25"/>
                </a:xfrm>
                <a:custGeom>
                  <a:avLst/>
                  <a:gdLst/>
                  <a:ahLst/>
                  <a:cxnLst/>
                  <a:rect l="l" t="t" r="r" b="b"/>
                  <a:pathLst>
                    <a:path w="12129" h="1" fill="none" extrusionOk="0">
                      <a:moveTo>
                        <a:pt x="1" y="0"/>
                      </a:moveTo>
                      <a:lnTo>
                        <a:pt x="12129"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 name="Google Shape;114;p3"/>
            <p:cNvGrpSpPr/>
            <p:nvPr/>
          </p:nvGrpSpPr>
          <p:grpSpPr>
            <a:xfrm>
              <a:off x="2349839" y="3921264"/>
              <a:ext cx="1540067" cy="687298"/>
              <a:chOff x="-363350" y="-51188"/>
              <a:chExt cx="1540067" cy="687298"/>
            </a:xfrm>
          </p:grpSpPr>
          <p:sp>
            <p:nvSpPr>
              <p:cNvPr id="115" name="Google Shape;115;p3"/>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3"/>
              <p:cNvGrpSpPr/>
              <p:nvPr/>
            </p:nvGrpSpPr>
            <p:grpSpPr>
              <a:xfrm>
                <a:off x="-363350" y="-51188"/>
                <a:ext cx="1540067" cy="687298"/>
                <a:chOff x="-363350" y="-51188"/>
                <a:chExt cx="1540067" cy="687298"/>
              </a:xfrm>
            </p:grpSpPr>
            <p:sp>
              <p:nvSpPr>
                <p:cNvPr id="121" name="Google Shape;121;p3"/>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3"/>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3"/>
            <p:cNvGrpSpPr/>
            <p:nvPr/>
          </p:nvGrpSpPr>
          <p:grpSpPr>
            <a:xfrm>
              <a:off x="8276093" y="2242975"/>
              <a:ext cx="291050" cy="657525"/>
              <a:chOff x="7875018" y="1882075"/>
              <a:chExt cx="291050" cy="657525"/>
            </a:xfrm>
          </p:grpSpPr>
          <p:sp>
            <p:nvSpPr>
              <p:cNvPr id="153" name="Google Shape;153;p3"/>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3"/>
            <p:cNvGrpSpPr/>
            <p:nvPr/>
          </p:nvGrpSpPr>
          <p:grpSpPr>
            <a:xfrm>
              <a:off x="2365632" y="691023"/>
              <a:ext cx="4848787" cy="505416"/>
              <a:chOff x="2258298" y="3894721"/>
              <a:chExt cx="3784567" cy="505416"/>
            </a:xfrm>
          </p:grpSpPr>
          <p:cxnSp>
            <p:nvCxnSpPr>
              <p:cNvPr id="156" name="Google Shape;156;p3"/>
              <p:cNvCxnSpPr/>
              <p:nvPr/>
            </p:nvCxnSpPr>
            <p:spPr>
              <a:xfrm>
                <a:off x="2258365" y="4231665"/>
                <a:ext cx="3784500" cy="0"/>
              </a:xfrm>
              <a:prstGeom prst="straightConnector1">
                <a:avLst/>
              </a:prstGeom>
              <a:noFill/>
              <a:ln w="19050" cap="flat" cmpd="sng">
                <a:solidFill>
                  <a:schemeClr val="lt2"/>
                </a:solidFill>
                <a:prstDash val="dot"/>
                <a:round/>
                <a:headEnd type="none" w="med" len="med"/>
                <a:tailEnd type="none" w="med" len="med"/>
              </a:ln>
            </p:spPr>
          </p:cxnSp>
          <p:cxnSp>
            <p:nvCxnSpPr>
              <p:cNvPr id="157" name="Google Shape;157;p3"/>
              <p:cNvCxnSpPr/>
              <p:nvPr/>
            </p:nvCxnSpPr>
            <p:spPr>
              <a:xfrm>
                <a:off x="2258365" y="4400137"/>
                <a:ext cx="3784500" cy="0"/>
              </a:xfrm>
              <a:prstGeom prst="straightConnector1">
                <a:avLst/>
              </a:prstGeom>
              <a:noFill/>
              <a:ln w="19050" cap="flat" cmpd="sng">
                <a:solidFill>
                  <a:schemeClr val="lt2"/>
                </a:solidFill>
                <a:prstDash val="dot"/>
                <a:round/>
                <a:headEnd type="none" w="med" len="med"/>
                <a:tailEnd type="none" w="med" len="med"/>
              </a:ln>
            </p:spPr>
          </p:cxnSp>
          <p:cxnSp>
            <p:nvCxnSpPr>
              <p:cNvPr id="158" name="Google Shape;158;p3"/>
              <p:cNvCxnSpPr/>
              <p:nvPr/>
            </p:nvCxnSpPr>
            <p:spPr>
              <a:xfrm>
                <a:off x="2258298" y="3894721"/>
                <a:ext cx="3784500" cy="0"/>
              </a:xfrm>
              <a:prstGeom prst="straightConnector1">
                <a:avLst/>
              </a:prstGeom>
              <a:noFill/>
              <a:ln w="19050" cap="flat" cmpd="sng">
                <a:solidFill>
                  <a:schemeClr val="lt2"/>
                </a:solidFill>
                <a:prstDash val="dot"/>
                <a:round/>
                <a:headEnd type="none" w="med" len="med"/>
                <a:tailEnd type="none" w="med" len="med"/>
              </a:ln>
            </p:spPr>
          </p:cxnSp>
          <p:cxnSp>
            <p:nvCxnSpPr>
              <p:cNvPr id="159" name="Google Shape;159;p3"/>
              <p:cNvCxnSpPr/>
              <p:nvPr/>
            </p:nvCxnSpPr>
            <p:spPr>
              <a:xfrm>
                <a:off x="2258298" y="4063193"/>
                <a:ext cx="3784500" cy="0"/>
              </a:xfrm>
              <a:prstGeom prst="straightConnector1">
                <a:avLst/>
              </a:prstGeom>
              <a:noFill/>
              <a:ln w="19050" cap="flat" cmpd="sng">
                <a:solidFill>
                  <a:schemeClr val="lt2"/>
                </a:solidFill>
                <a:prstDash val="dot"/>
                <a:round/>
                <a:headEnd type="none" w="med" len="med"/>
                <a:tailEnd type="none" w="med" len="med"/>
              </a:ln>
            </p:spPr>
          </p:cxnSp>
        </p:grpSp>
        <p:grpSp>
          <p:nvGrpSpPr>
            <p:cNvPr id="160" name="Google Shape;160;p3"/>
            <p:cNvGrpSpPr/>
            <p:nvPr/>
          </p:nvGrpSpPr>
          <p:grpSpPr>
            <a:xfrm>
              <a:off x="4122875" y="4098725"/>
              <a:ext cx="4714500" cy="629464"/>
              <a:chOff x="4122875" y="4098725"/>
              <a:chExt cx="4714500" cy="629464"/>
            </a:xfrm>
          </p:grpSpPr>
          <p:grpSp>
            <p:nvGrpSpPr>
              <p:cNvPr id="161" name="Google Shape;161;p3"/>
              <p:cNvGrpSpPr/>
              <p:nvPr/>
            </p:nvGrpSpPr>
            <p:grpSpPr>
              <a:xfrm>
                <a:off x="4122875" y="4098725"/>
                <a:ext cx="4714500" cy="332400"/>
                <a:chOff x="4122875" y="4098725"/>
                <a:chExt cx="4714500" cy="332400"/>
              </a:xfrm>
            </p:grpSpPr>
            <p:sp>
              <p:nvSpPr>
                <p:cNvPr id="162" name="Google Shape;162;p3"/>
                <p:cNvSpPr/>
                <p:nvPr/>
              </p:nvSpPr>
              <p:spPr>
                <a:xfrm>
                  <a:off x="4122875" y="4098725"/>
                  <a:ext cx="4714500" cy="332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5400000">
                  <a:off x="4223375" y="4196525"/>
                  <a:ext cx="158400" cy="136800"/>
                </a:xfrm>
                <a:prstGeom prst="triangle">
                  <a:avLst>
                    <a:gd name="adj"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3"/>
                <p:cNvGrpSpPr/>
                <p:nvPr/>
              </p:nvGrpSpPr>
              <p:grpSpPr>
                <a:xfrm>
                  <a:off x="4515789" y="4196525"/>
                  <a:ext cx="4096800" cy="136800"/>
                  <a:chOff x="4535725" y="4196525"/>
                  <a:chExt cx="4096800" cy="136800"/>
                </a:xfrm>
              </p:grpSpPr>
              <p:cxnSp>
                <p:nvCxnSpPr>
                  <p:cNvPr id="165" name="Google Shape;165;p3"/>
                  <p:cNvCxnSpPr/>
                  <p:nvPr/>
                </p:nvCxnSpPr>
                <p:spPr>
                  <a:xfrm>
                    <a:off x="4535725" y="4267000"/>
                    <a:ext cx="4096800" cy="0"/>
                  </a:xfrm>
                  <a:prstGeom prst="straightConnector1">
                    <a:avLst/>
                  </a:prstGeom>
                  <a:noFill/>
                  <a:ln w="19050" cap="flat" cmpd="sng">
                    <a:solidFill>
                      <a:schemeClr val="dk1"/>
                    </a:solidFill>
                    <a:prstDash val="solid"/>
                    <a:round/>
                    <a:headEnd type="none" w="med" len="med"/>
                    <a:tailEnd type="none" w="med" len="med"/>
                  </a:ln>
                </p:spPr>
              </p:cxnSp>
              <p:sp>
                <p:nvSpPr>
                  <p:cNvPr id="166" name="Google Shape;166;p3"/>
                  <p:cNvSpPr/>
                  <p:nvPr/>
                </p:nvSpPr>
                <p:spPr>
                  <a:xfrm>
                    <a:off x="7386600" y="4196525"/>
                    <a:ext cx="136800" cy="13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7" name="Google Shape;167;p3"/>
              <p:cNvSpPr/>
              <p:nvPr/>
            </p:nvSpPr>
            <p:spPr>
              <a:xfrm>
                <a:off x="7433279" y="4251714"/>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8" name="Google Shape;168;p3"/>
          <p:cNvSpPr txBox="1">
            <a:spLocks noGrp="1"/>
          </p:cNvSpPr>
          <p:nvPr>
            <p:ph type="title"/>
          </p:nvPr>
        </p:nvSpPr>
        <p:spPr>
          <a:xfrm>
            <a:off x="2349850" y="2011350"/>
            <a:ext cx="5515200" cy="9267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6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69" name="Google Shape;169;p3"/>
          <p:cNvSpPr txBox="1">
            <a:spLocks noGrp="1"/>
          </p:cNvSpPr>
          <p:nvPr>
            <p:ph type="title" idx="2" hasCustomPrompt="1"/>
          </p:nvPr>
        </p:nvSpPr>
        <p:spPr>
          <a:xfrm>
            <a:off x="874788" y="2247779"/>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6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70" name="Google Shape;170;p3"/>
          <p:cNvSpPr txBox="1">
            <a:spLocks noGrp="1"/>
          </p:cNvSpPr>
          <p:nvPr>
            <p:ph type="subTitle" idx="1"/>
          </p:nvPr>
        </p:nvSpPr>
        <p:spPr>
          <a:xfrm>
            <a:off x="2349851" y="2974375"/>
            <a:ext cx="5515200" cy="33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lvl1pPr>
            <a:lvl2pPr lvl="1" rtl="0">
              <a:lnSpc>
                <a:spcPct val="100000"/>
              </a:lnSpc>
              <a:spcBef>
                <a:spcPts val="0"/>
              </a:spcBef>
              <a:spcAft>
                <a:spcPts val="0"/>
              </a:spcAft>
              <a:buNone/>
              <a:defRPr sz="1800"/>
            </a:lvl2pPr>
            <a:lvl3pPr lvl="2" rtl="0">
              <a:lnSpc>
                <a:spcPct val="100000"/>
              </a:lnSpc>
              <a:spcBef>
                <a:spcPts val="0"/>
              </a:spcBef>
              <a:spcAft>
                <a:spcPts val="0"/>
              </a:spcAft>
              <a:buNone/>
              <a:defRPr sz="1800"/>
            </a:lvl3pPr>
            <a:lvl4pPr lvl="3" rtl="0">
              <a:lnSpc>
                <a:spcPct val="100000"/>
              </a:lnSpc>
              <a:spcBef>
                <a:spcPts val="0"/>
              </a:spcBef>
              <a:spcAft>
                <a:spcPts val="0"/>
              </a:spcAft>
              <a:buNone/>
              <a:defRPr sz="1800"/>
            </a:lvl4pPr>
            <a:lvl5pPr lvl="4" rtl="0">
              <a:lnSpc>
                <a:spcPct val="100000"/>
              </a:lnSpc>
              <a:spcBef>
                <a:spcPts val="0"/>
              </a:spcBef>
              <a:spcAft>
                <a:spcPts val="0"/>
              </a:spcAft>
              <a:buNone/>
              <a:defRPr sz="1800"/>
            </a:lvl5pPr>
            <a:lvl6pPr lvl="5" rtl="0">
              <a:lnSpc>
                <a:spcPct val="100000"/>
              </a:lnSpc>
              <a:spcBef>
                <a:spcPts val="0"/>
              </a:spcBef>
              <a:spcAft>
                <a:spcPts val="0"/>
              </a:spcAft>
              <a:buNone/>
              <a:defRPr sz="1800"/>
            </a:lvl6pPr>
            <a:lvl7pPr lvl="6" rtl="0">
              <a:lnSpc>
                <a:spcPct val="100000"/>
              </a:lnSpc>
              <a:spcBef>
                <a:spcPts val="0"/>
              </a:spcBef>
              <a:spcAft>
                <a:spcPts val="0"/>
              </a:spcAft>
              <a:buNone/>
              <a:defRPr sz="1800"/>
            </a:lvl7pPr>
            <a:lvl8pPr lvl="7" rtl="0">
              <a:lnSpc>
                <a:spcPct val="100000"/>
              </a:lnSpc>
              <a:spcBef>
                <a:spcPts val="0"/>
              </a:spcBef>
              <a:spcAft>
                <a:spcPts val="0"/>
              </a:spcAft>
              <a:buNone/>
              <a:defRPr sz="1800"/>
            </a:lvl8pPr>
            <a:lvl9pPr lvl="8" rtl="0">
              <a:lnSpc>
                <a:spcPct val="100000"/>
              </a:lnSpc>
              <a:spcBef>
                <a:spcPts val="0"/>
              </a:spcBef>
              <a:spcAft>
                <a:spcPts val="0"/>
              </a:spcAft>
              <a:buNone/>
              <a:defRPr sz="1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196"/>
        <p:cNvGrpSpPr/>
        <p:nvPr/>
      </p:nvGrpSpPr>
      <p:grpSpPr>
        <a:xfrm>
          <a:off x="0" y="0"/>
          <a:ext cx="0" cy="0"/>
          <a:chOff x="0" y="0"/>
          <a:chExt cx="0" cy="0"/>
        </a:xfrm>
      </p:grpSpPr>
      <p:grpSp>
        <p:nvGrpSpPr>
          <p:cNvPr id="1197" name="Google Shape;1197;p25"/>
          <p:cNvGrpSpPr/>
          <p:nvPr/>
        </p:nvGrpSpPr>
        <p:grpSpPr>
          <a:xfrm>
            <a:off x="76247" y="76209"/>
            <a:ext cx="8991507" cy="4991083"/>
            <a:chOff x="-25" y="152400"/>
            <a:chExt cx="8991507" cy="4991083"/>
          </a:xfrm>
        </p:grpSpPr>
        <p:sp>
          <p:nvSpPr>
            <p:cNvPr id="1198" name="Google Shape;1198;p25"/>
            <p:cNvSpPr/>
            <p:nvPr/>
          </p:nvSpPr>
          <p:spPr>
            <a:xfrm>
              <a:off x="0" y="152400"/>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5"/>
            <p:cNvSpPr/>
            <p:nvPr/>
          </p:nvSpPr>
          <p:spPr>
            <a:xfrm>
              <a:off x="-25" y="152400"/>
              <a:ext cx="8991482" cy="270531"/>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 name="Google Shape;1200;p25"/>
            <p:cNvGrpSpPr/>
            <p:nvPr/>
          </p:nvGrpSpPr>
          <p:grpSpPr>
            <a:xfrm>
              <a:off x="8788026" y="217953"/>
              <a:ext cx="139356" cy="139356"/>
              <a:chOff x="3300229" y="786025"/>
              <a:chExt cx="116275" cy="116275"/>
            </a:xfrm>
          </p:grpSpPr>
          <p:sp>
            <p:nvSpPr>
              <p:cNvPr id="1201" name="Google Shape;1201;p25"/>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5"/>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5"/>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4" name="Google Shape;1204;p25"/>
          <p:cNvGrpSpPr/>
          <p:nvPr/>
        </p:nvGrpSpPr>
        <p:grpSpPr>
          <a:xfrm>
            <a:off x="240388" y="534352"/>
            <a:ext cx="8663224" cy="4336389"/>
            <a:chOff x="240388" y="534352"/>
            <a:chExt cx="8663224" cy="4336389"/>
          </a:xfrm>
        </p:grpSpPr>
        <p:grpSp>
          <p:nvGrpSpPr>
            <p:cNvPr id="1205" name="Google Shape;1205;p25"/>
            <p:cNvGrpSpPr/>
            <p:nvPr/>
          </p:nvGrpSpPr>
          <p:grpSpPr>
            <a:xfrm>
              <a:off x="7587196" y="4283288"/>
              <a:ext cx="1316416" cy="587453"/>
              <a:chOff x="7611021" y="496717"/>
              <a:chExt cx="1316416" cy="587453"/>
            </a:xfrm>
          </p:grpSpPr>
          <p:sp>
            <p:nvSpPr>
              <p:cNvPr id="1206" name="Google Shape;1206;p25"/>
              <p:cNvSpPr/>
              <p:nvPr/>
            </p:nvSpPr>
            <p:spPr>
              <a:xfrm rot="-5400000">
                <a:off x="761048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5"/>
              <p:cNvSpPr/>
              <p:nvPr/>
            </p:nvSpPr>
            <p:spPr>
              <a:xfrm>
                <a:off x="7651175"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5"/>
              <p:cNvSpPr/>
              <p:nvPr/>
            </p:nvSpPr>
            <p:spPr>
              <a:xfrm rot="-5400000">
                <a:off x="7857902" y="537402"/>
                <a:ext cx="81407" cy="37"/>
              </a:xfrm>
              <a:custGeom>
                <a:avLst/>
                <a:gdLst/>
                <a:ahLst/>
                <a:cxnLst/>
                <a:rect l="l" t="t" r="r" b="b"/>
                <a:pathLst>
                  <a:path w="2220" h="1" fill="none" extrusionOk="0">
                    <a:moveTo>
                      <a:pt x="2219" y="1"/>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5"/>
              <p:cNvSpPr/>
              <p:nvPr/>
            </p:nvSpPr>
            <p:spPr>
              <a:xfrm>
                <a:off x="789807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5"/>
              <p:cNvSpPr/>
              <p:nvPr/>
            </p:nvSpPr>
            <p:spPr>
              <a:xfrm rot="-5400000">
                <a:off x="8104251"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5"/>
              <p:cNvSpPr/>
              <p:nvPr/>
            </p:nvSpPr>
            <p:spPr>
              <a:xfrm>
                <a:off x="8145523"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5"/>
              <p:cNvSpPr/>
              <p:nvPr/>
            </p:nvSpPr>
            <p:spPr>
              <a:xfrm rot="-5400000">
                <a:off x="8351700"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5"/>
              <p:cNvSpPr/>
              <p:nvPr/>
            </p:nvSpPr>
            <p:spPr>
              <a:xfrm>
                <a:off x="8392386"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5"/>
              <p:cNvSpPr/>
              <p:nvPr/>
            </p:nvSpPr>
            <p:spPr>
              <a:xfrm rot="-5400000">
                <a:off x="859914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5"/>
              <p:cNvSpPr/>
              <p:nvPr/>
            </p:nvSpPr>
            <p:spPr>
              <a:xfrm>
                <a:off x="8639285"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5"/>
              <p:cNvSpPr/>
              <p:nvPr/>
            </p:nvSpPr>
            <p:spPr>
              <a:xfrm rot="-5400000">
                <a:off x="8845462"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5"/>
              <p:cNvSpPr/>
              <p:nvPr/>
            </p:nvSpPr>
            <p:spPr>
              <a:xfrm>
                <a:off x="888673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5"/>
              <p:cNvSpPr/>
              <p:nvPr/>
            </p:nvSpPr>
            <p:spPr>
              <a:xfrm rot="-5400000">
                <a:off x="761048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5"/>
              <p:cNvSpPr/>
              <p:nvPr/>
            </p:nvSpPr>
            <p:spPr>
              <a:xfrm rot="-5400000">
                <a:off x="7651156"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5"/>
              <p:cNvSpPr/>
              <p:nvPr/>
            </p:nvSpPr>
            <p:spPr>
              <a:xfrm rot="-5400000">
                <a:off x="7857902" y="790425"/>
                <a:ext cx="81407" cy="37"/>
              </a:xfrm>
              <a:custGeom>
                <a:avLst/>
                <a:gdLst/>
                <a:ahLst/>
                <a:cxnLst/>
                <a:rect l="l" t="t" r="r" b="b"/>
                <a:pathLst>
                  <a:path w="2220" h="1" fill="none" extrusionOk="0">
                    <a:moveTo>
                      <a:pt x="2219"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5"/>
              <p:cNvSpPr/>
              <p:nvPr/>
            </p:nvSpPr>
            <p:spPr>
              <a:xfrm rot="-5400000">
                <a:off x="789805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5"/>
              <p:cNvSpPr/>
              <p:nvPr/>
            </p:nvSpPr>
            <p:spPr>
              <a:xfrm rot="-5400000">
                <a:off x="8104251"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5"/>
              <p:cNvSpPr/>
              <p:nvPr/>
            </p:nvSpPr>
            <p:spPr>
              <a:xfrm rot="-5400000">
                <a:off x="814550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5"/>
              <p:cNvSpPr/>
              <p:nvPr/>
            </p:nvSpPr>
            <p:spPr>
              <a:xfrm rot="-5400000">
                <a:off x="8351700"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5"/>
              <p:cNvSpPr/>
              <p:nvPr/>
            </p:nvSpPr>
            <p:spPr>
              <a:xfrm rot="-5400000">
                <a:off x="8392367"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5"/>
              <p:cNvSpPr/>
              <p:nvPr/>
            </p:nvSpPr>
            <p:spPr>
              <a:xfrm rot="-5400000">
                <a:off x="859914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5"/>
              <p:cNvSpPr/>
              <p:nvPr/>
            </p:nvSpPr>
            <p:spPr>
              <a:xfrm rot="-5400000">
                <a:off x="863926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5"/>
              <p:cNvSpPr/>
              <p:nvPr/>
            </p:nvSpPr>
            <p:spPr>
              <a:xfrm rot="-5400000">
                <a:off x="8845462"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5"/>
              <p:cNvSpPr/>
              <p:nvPr/>
            </p:nvSpPr>
            <p:spPr>
              <a:xfrm rot="-5400000">
                <a:off x="888671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5"/>
              <p:cNvSpPr/>
              <p:nvPr/>
            </p:nvSpPr>
            <p:spPr>
              <a:xfrm rot="-5400000">
                <a:off x="761048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5"/>
              <p:cNvSpPr/>
              <p:nvPr/>
            </p:nvSpPr>
            <p:spPr>
              <a:xfrm rot="-5400000">
                <a:off x="7651156"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5"/>
              <p:cNvSpPr/>
              <p:nvPr/>
            </p:nvSpPr>
            <p:spPr>
              <a:xfrm rot="-5400000">
                <a:off x="7857902" y="1043448"/>
                <a:ext cx="81407" cy="37"/>
              </a:xfrm>
              <a:custGeom>
                <a:avLst/>
                <a:gdLst/>
                <a:ahLst/>
                <a:cxnLst/>
                <a:rect l="l" t="t" r="r" b="b"/>
                <a:pathLst>
                  <a:path w="2220" h="1" fill="none" extrusionOk="0">
                    <a:moveTo>
                      <a:pt x="2220"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rot="-5400000">
                <a:off x="789805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rot="-5400000">
                <a:off x="8104251"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rot="-5400000">
                <a:off x="814550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rot="-5400000">
                <a:off x="8351700"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rot="-5400000">
                <a:off x="8392367"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5"/>
              <p:cNvSpPr/>
              <p:nvPr/>
            </p:nvSpPr>
            <p:spPr>
              <a:xfrm rot="-5400000">
                <a:off x="859914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5"/>
              <p:cNvSpPr/>
              <p:nvPr/>
            </p:nvSpPr>
            <p:spPr>
              <a:xfrm rot="-5400000">
                <a:off x="863926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rot="-5400000">
                <a:off x="8845462"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rot="-5400000">
                <a:off x="888671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242;p25"/>
            <p:cNvGrpSpPr/>
            <p:nvPr/>
          </p:nvGrpSpPr>
          <p:grpSpPr>
            <a:xfrm flipH="1">
              <a:off x="240388" y="534352"/>
              <a:ext cx="1366293" cy="4336389"/>
              <a:chOff x="7503214" y="534352"/>
              <a:chExt cx="1366293" cy="4336389"/>
            </a:xfrm>
          </p:grpSpPr>
          <p:grpSp>
            <p:nvGrpSpPr>
              <p:cNvPr id="1243" name="Google Shape;1243;p25"/>
              <p:cNvGrpSpPr/>
              <p:nvPr/>
            </p:nvGrpSpPr>
            <p:grpSpPr>
              <a:xfrm rot="5400000">
                <a:off x="6447470" y="2448705"/>
                <a:ext cx="4336389" cy="507683"/>
                <a:chOff x="6856163" y="688475"/>
                <a:chExt cx="2083200" cy="525988"/>
              </a:xfrm>
            </p:grpSpPr>
            <p:cxnSp>
              <p:nvCxnSpPr>
                <p:cNvPr id="1244" name="Google Shape;1244;p25"/>
                <p:cNvCxnSpPr/>
                <p:nvPr/>
              </p:nvCxnSpPr>
              <p:spPr>
                <a:xfrm>
                  <a:off x="6856163" y="688475"/>
                  <a:ext cx="2083200" cy="0"/>
                </a:xfrm>
                <a:prstGeom prst="straightConnector1">
                  <a:avLst/>
                </a:prstGeom>
                <a:noFill/>
                <a:ln w="19050" cap="flat" cmpd="sng">
                  <a:solidFill>
                    <a:schemeClr val="lt2"/>
                  </a:solidFill>
                  <a:prstDash val="dot"/>
                  <a:round/>
                  <a:headEnd type="none" w="med" len="med"/>
                  <a:tailEnd type="none" w="med" len="med"/>
                </a:ln>
              </p:spPr>
            </p:cxnSp>
            <p:cxnSp>
              <p:nvCxnSpPr>
                <p:cNvPr id="1245" name="Google Shape;1245;p25"/>
                <p:cNvCxnSpPr/>
                <p:nvPr/>
              </p:nvCxnSpPr>
              <p:spPr>
                <a:xfrm>
                  <a:off x="6856163" y="863804"/>
                  <a:ext cx="2083200" cy="0"/>
                </a:xfrm>
                <a:prstGeom prst="straightConnector1">
                  <a:avLst/>
                </a:prstGeom>
                <a:noFill/>
                <a:ln w="19050" cap="flat" cmpd="sng">
                  <a:solidFill>
                    <a:schemeClr val="lt2"/>
                  </a:solidFill>
                  <a:prstDash val="dot"/>
                  <a:round/>
                  <a:headEnd type="none" w="med" len="med"/>
                  <a:tailEnd type="none" w="med" len="med"/>
                </a:ln>
              </p:spPr>
            </p:cxnSp>
            <p:cxnSp>
              <p:nvCxnSpPr>
                <p:cNvPr id="1246" name="Google Shape;1246;p25"/>
                <p:cNvCxnSpPr/>
                <p:nvPr/>
              </p:nvCxnSpPr>
              <p:spPr>
                <a:xfrm>
                  <a:off x="6856163" y="1039133"/>
                  <a:ext cx="2083200" cy="0"/>
                </a:xfrm>
                <a:prstGeom prst="straightConnector1">
                  <a:avLst/>
                </a:prstGeom>
                <a:noFill/>
                <a:ln w="19050" cap="flat" cmpd="sng">
                  <a:solidFill>
                    <a:schemeClr val="lt2"/>
                  </a:solidFill>
                  <a:prstDash val="dot"/>
                  <a:round/>
                  <a:headEnd type="none" w="med" len="med"/>
                  <a:tailEnd type="none" w="med" len="med"/>
                </a:ln>
              </p:spPr>
            </p:cxnSp>
            <p:cxnSp>
              <p:nvCxnSpPr>
                <p:cNvPr id="1247" name="Google Shape;1247;p25"/>
                <p:cNvCxnSpPr/>
                <p:nvPr/>
              </p:nvCxnSpPr>
              <p:spPr>
                <a:xfrm>
                  <a:off x="6856163" y="1214463"/>
                  <a:ext cx="2083200" cy="0"/>
                </a:xfrm>
                <a:prstGeom prst="straightConnector1">
                  <a:avLst/>
                </a:prstGeom>
                <a:noFill/>
                <a:ln w="19050" cap="flat" cmpd="sng">
                  <a:solidFill>
                    <a:schemeClr val="lt2"/>
                  </a:solidFill>
                  <a:prstDash val="dot"/>
                  <a:round/>
                  <a:headEnd type="none" w="med" len="med"/>
                  <a:tailEnd type="none" w="med" len="med"/>
                </a:ln>
              </p:spPr>
            </p:cxnSp>
          </p:grpSp>
          <p:grpSp>
            <p:nvGrpSpPr>
              <p:cNvPr id="1248" name="Google Shape;1248;p25"/>
              <p:cNvGrpSpPr/>
              <p:nvPr/>
            </p:nvGrpSpPr>
            <p:grpSpPr>
              <a:xfrm>
                <a:off x="7503214" y="706981"/>
                <a:ext cx="1023225" cy="291050"/>
                <a:chOff x="7503214" y="706981"/>
                <a:chExt cx="1023225" cy="291050"/>
              </a:xfrm>
            </p:grpSpPr>
            <p:sp>
              <p:nvSpPr>
                <p:cNvPr id="1249" name="Google Shape;1249;p25"/>
                <p:cNvSpPr/>
                <p:nvPr/>
              </p:nvSpPr>
              <p:spPr>
                <a:xfrm rot="5400000">
                  <a:off x="8235001" y="706593"/>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5"/>
                <p:cNvSpPr/>
                <p:nvPr/>
              </p:nvSpPr>
              <p:spPr>
                <a:xfrm rot="5400000">
                  <a:off x="7869301" y="706593"/>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5"/>
                <p:cNvSpPr/>
                <p:nvPr/>
              </p:nvSpPr>
              <p:spPr>
                <a:xfrm rot="5400000">
                  <a:off x="7503601" y="706593"/>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25">
    <p:spTree>
      <p:nvGrpSpPr>
        <p:cNvPr id="1" name="Shape 1252"/>
        <p:cNvGrpSpPr/>
        <p:nvPr/>
      </p:nvGrpSpPr>
      <p:grpSpPr>
        <a:xfrm>
          <a:off x="0" y="0"/>
          <a:ext cx="0" cy="0"/>
          <a:chOff x="0" y="0"/>
          <a:chExt cx="0" cy="0"/>
        </a:xfrm>
      </p:grpSpPr>
      <p:grpSp>
        <p:nvGrpSpPr>
          <p:cNvPr id="1253" name="Google Shape;1253;p26"/>
          <p:cNvGrpSpPr/>
          <p:nvPr/>
        </p:nvGrpSpPr>
        <p:grpSpPr>
          <a:xfrm>
            <a:off x="76247" y="76200"/>
            <a:ext cx="8991506" cy="4991091"/>
            <a:chOff x="76247" y="76200"/>
            <a:chExt cx="8991506" cy="4991091"/>
          </a:xfrm>
        </p:grpSpPr>
        <p:sp>
          <p:nvSpPr>
            <p:cNvPr id="1254" name="Google Shape;1254;p26"/>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26"/>
            <p:cNvGrpSpPr/>
            <p:nvPr/>
          </p:nvGrpSpPr>
          <p:grpSpPr>
            <a:xfrm>
              <a:off x="76247" y="76200"/>
              <a:ext cx="8991482" cy="270554"/>
              <a:chOff x="495040" y="1057247"/>
              <a:chExt cx="8991482" cy="270554"/>
            </a:xfrm>
          </p:grpSpPr>
          <p:sp>
            <p:nvSpPr>
              <p:cNvPr id="1256" name="Google Shape;1256;p26"/>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26"/>
              <p:cNvGrpSpPr/>
              <p:nvPr/>
            </p:nvGrpSpPr>
            <p:grpSpPr>
              <a:xfrm flipH="1">
                <a:off x="559172" y="1122848"/>
                <a:ext cx="560767" cy="139276"/>
                <a:chOff x="4771000" y="1122848"/>
                <a:chExt cx="560767" cy="139276"/>
              </a:xfrm>
            </p:grpSpPr>
            <p:grpSp>
              <p:nvGrpSpPr>
                <p:cNvPr id="1258" name="Google Shape;1258;p26"/>
                <p:cNvGrpSpPr/>
                <p:nvPr/>
              </p:nvGrpSpPr>
              <p:grpSpPr>
                <a:xfrm>
                  <a:off x="5192567" y="1122848"/>
                  <a:ext cx="139200" cy="139200"/>
                  <a:chOff x="5192567" y="1122848"/>
                  <a:chExt cx="139200" cy="139200"/>
                </a:xfrm>
              </p:grpSpPr>
              <p:sp>
                <p:nvSpPr>
                  <p:cNvPr id="1259" name="Google Shape;1259;p26"/>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6"/>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6"/>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26"/>
                <p:cNvGrpSpPr/>
                <p:nvPr/>
              </p:nvGrpSpPr>
              <p:grpSpPr>
                <a:xfrm>
                  <a:off x="4771000" y="1122849"/>
                  <a:ext cx="139200" cy="139200"/>
                  <a:chOff x="5192500" y="1122925"/>
                  <a:chExt cx="139200" cy="139200"/>
                </a:xfrm>
              </p:grpSpPr>
              <p:sp>
                <p:nvSpPr>
                  <p:cNvPr id="1263" name="Google Shape;1263;p26"/>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6"/>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26"/>
                <p:cNvGrpSpPr/>
                <p:nvPr/>
              </p:nvGrpSpPr>
              <p:grpSpPr>
                <a:xfrm>
                  <a:off x="4981783" y="1122924"/>
                  <a:ext cx="139200" cy="139200"/>
                  <a:chOff x="4981783" y="1122924"/>
                  <a:chExt cx="139200" cy="139200"/>
                </a:xfrm>
              </p:grpSpPr>
              <p:sp>
                <p:nvSpPr>
                  <p:cNvPr id="1266" name="Google Shape;1266;p26"/>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6"/>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268" name="Google Shape;1268;p26"/>
          <p:cNvGrpSpPr/>
          <p:nvPr/>
        </p:nvGrpSpPr>
        <p:grpSpPr>
          <a:xfrm>
            <a:off x="326489" y="614305"/>
            <a:ext cx="8491880" cy="4219295"/>
            <a:chOff x="326489" y="614305"/>
            <a:chExt cx="8491880" cy="4219295"/>
          </a:xfrm>
        </p:grpSpPr>
        <p:grpSp>
          <p:nvGrpSpPr>
            <p:cNvPr id="1269" name="Google Shape;1269;p26"/>
            <p:cNvGrpSpPr/>
            <p:nvPr/>
          </p:nvGrpSpPr>
          <p:grpSpPr>
            <a:xfrm>
              <a:off x="326489" y="4146302"/>
              <a:ext cx="1540067" cy="687298"/>
              <a:chOff x="-363350" y="-51188"/>
              <a:chExt cx="1540067" cy="687298"/>
            </a:xfrm>
          </p:grpSpPr>
          <p:sp>
            <p:nvSpPr>
              <p:cNvPr id="1270" name="Google Shape;1270;p26"/>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6"/>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6"/>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6"/>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6"/>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5" name="Google Shape;1275;p26"/>
              <p:cNvGrpSpPr/>
              <p:nvPr/>
            </p:nvGrpSpPr>
            <p:grpSpPr>
              <a:xfrm>
                <a:off x="-363350" y="-51188"/>
                <a:ext cx="1540067" cy="687298"/>
                <a:chOff x="-363350" y="-51188"/>
                <a:chExt cx="1540067" cy="687298"/>
              </a:xfrm>
            </p:grpSpPr>
            <p:sp>
              <p:nvSpPr>
                <p:cNvPr id="1276" name="Google Shape;1276;p26"/>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6"/>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6"/>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6"/>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6"/>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6"/>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6"/>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6"/>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6"/>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6"/>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6"/>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6"/>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6"/>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6"/>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6"/>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6"/>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6"/>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6"/>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6"/>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6"/>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6"/>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6"/>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6" name="Google Shape;1306;p26"/>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26"/>
            <p:cNvGrpSpPr/>
            <p:nvPr/>
          </p:nvGrpSpPr>
          <p:grpSpPr>
            <a:xfrm>
              <a:off x="854985" y="614305"/>
              <a:ext cx="1913983" cy="521706"/>
              <a:chOff x="489414" y="450012"/>
              <a:chExt cx="2153203" cy="586912"/>
            </a:xfrm>
          </p:grpSpPr>
          <p:sp>
            <p:nvSpPr>
              <p:cNvPr id="1308" name="Google Shape;1308;p26"/>
              <p:cNvSpPr/>
              <p:nvPr/>
            </p:nvSpPr>
            <p:spPr>
              <a:xfrm>
                <a:off x="489414" y="450012"/>
                <a:ext cx="2153203" cy="586912"/>
              </a:xfrm>
              <a:custGeom>
                <a:avLst/>
                <a:gdLst/>
                <a:ahLst/>
                <a:cxnLst/>
                <a:rect l="l" t="t" r="r" b="b"/>
                <a:pathLst>
                  <a:path w="50518" h="13770" fill="none" extrusionOk="0">
                    <a:moveTo>
                      <a:pt x="50518" y="0"/>
                    </a:moveTo>
                    <a:lnTo>
                      <a:pt x="0" y="0"/>
                    </a:lnTo>
                    <a:lnTo>
                      <a:pt x="0" y="9089"/>
                    </a:lnTo>
                    <a:lnTo>
                      <a:pt x="38755" y="9089"/>
                    </a:lnTo>
                    <a:lnTo>
                      <a:pt x="41217" y="13344"/>
                    </a:lnTo>
                    <a:cubicBezTo>
                      <a:pt x="41460" y="13770"/>
                      <a:pt x="42129" y="13587"/>
                      <a:pt x="42129" y="13101"/>
                    </a:cubicBezTo>
                    <a:lnTo>
                      <a:pt x="42129" y="9089"/>
                    </a:lnTo>
                    <a:lnTo>
                      <a:pt x="50518" y="90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26"/>
              <p:cNvGrpSpPr/>
              <p:nvPr/>
            </p:nvGrpSpPr>
            <p:grpSpPr>
              <a:xfrm>
                <a:off x="584420" y="519414"/>
                <a:ext cx="1963411" cy="246971"/>
                <a:chOff x="571861" y="517439"/>
                <a:chExt cx="1963411" cy="246971"/>
              </a:xfrm>
            </p:grpSpPr>
            <p:sp>
              <p:nvSpPr>
                <p:cNvPr id="1310" name="Google Shape;1310;p26"/>
                <p:cNvSpPr/>
                <p:nvPr/>
              </p:nvSpPr>
              <p:spPr>
                <a:xfrm>
                  <a:off x="571861" y="517439"/>
                  <a:ext cx="246316" cy="246971"/>
                </a:xfrm>
                <a:custGeom>
                  <a:avLst/>
                  <a:gdLst/>
                  <a:ahLst/>
                  <a:cxnLst/>
                  <a:rect l="l" t="t" r="r" b="b"/>
                  <a:pathLst>
                    <a:path w="11642" h="11673" fill="none" extrusionOk="0">
                      <a:moveTo>
                        <a:pt x="3283" y="11672"/>
                      </a:moveTo>
                      <a:lnTo>
                        <a:pt x="5836" y="9119"/>
                      </a:lnTo>
                      <a:lnTo>
                        <a:pt x="8359" y="11672"/>
                      </a:lnTo>
                      <a:lnTo>
                        <a:pt x="11642" y="8389"/>
                      </a:lnTo>
                      <a:lnTo>
                        <a:pt x="9089" y="5836"/>
                      </a:lnTo>
                      <a:lnTo>
                        <a:pt x="11642" y="3283"/>
                      </a:lnTo>
                      <a:lnTo>
                        <a:pt x="8359" y="0"/>
                      </a:lnTo>
                      <a:lnTo>
                        <a:pt x="5836" y="2554"/>
                      </a:lnTo>
                      <a:lnTo>
                        <a:pt x="3283" y="0"/>
                      </a:lnTo>
                      <a:lnTo>
                        <a:pt x="0" y="3283"/>
                      </a:lnTo>
                      <a:lnTo>
                        <a:pt x="2554" y="5836"/>
                      </a:lnTo>
                      <a:lnTo>
                        <a:pt x="0" y="83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6"/>
                <p:cNvSpPr/>
                <p:nvPr/>
              </p:nvSpPr>
              <p:spPr>
                <a:xfrm>
                  <a:off x="949850" y="517474"/>
                  <a:ext cx="246900" cy="246900"/>
                </a:xfrm>
                <a:prstGeom prst="noSmoking">
                  <a:avLst>
                    <a:gd name="adj" fmla="val 1875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1328423" y="517750"/>
                  <a:ext cx="246348" cy="246348"/>
                </a:xfrm>
                <a:prstGeom prst="irregularSeal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1706444" y="517474"/>
                  <a:ext cx="246900" cy="246900"/>
                </a:xfrm>
                <a:prstGeom prst="smileyFace">
                  <a:avLst>
                    <a:gd name="adj" fmla="val -4653"/>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2085017" y="517486"/>
                  <a:ext cx="185132" cy="246876"/>
                </a:xfrm>
                <a:custGeom>
                  <a:avLst/>
                  <a:gdLst/>
                  <a:ahLst/>
                  <a:cxnLst/>
                  <a:rect l="l" t="t" r="r" b="b"/>
                  <a:pathLst>
                    <a:path w="30238" h="40705" extrusionOk="0">
                      <a:moveTo>
                        <a:pt x="21063" y="0"/>
                      </a:moveTo>
                      <a:lnTo>
                        <a:pt x="14602" y="13956"/>
                      </a:lnTo>
                      <a:lnTo>
                        <a:pt x="8529" y="5470"/>
                      </a:lnTo>
                      <a:lnTo>
                        <a:pt x="0" y="40704"/>
                      </a:lnTo>
                      <a:lnTo>
                        <a:pt x="11802" y="21321"/>
                      </a:lnTo>
                      <a:lnTo>
                        <a:pt x="17445" y="30280"/>
                      </a:lnTo>
                      <a:lnTo>
                        <a:pt x="30237" y="9045"/>
                      </a:lnTo>
                      <a:lnTo>
                        <a:pt x="21063" y="0"/>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2401823" y="517474"/>
                  <a:ext cx="133449" cy="246900"/>
                </a:xfrm>
                <a:prstGeom prst="rect">
                  <a:avLst/>
                </a:prstGeom>
              </p:spPr>
              <p:txBody>
                <a:bodyPr>
                  <a:prstTxWarp prst="textPlain">
                    <a:avLst/>
                  </a:prstTxWarp>
                </a:bodyPr>
                <a:lstStyle/>
                <a:p>
                  <a:pPr lvl="0" algn="ctr"/>
                  <a:r>
                    <a:rPr b="0" i="0">
                      <a:ln w="19050" cap="flat" cmpd="sng">
                        <a:solidFill>
                          <a:schemeClr val="lt2"/>
                        </a:solidFill>
                        <a:prstDash val="solid"/>
                        <a:round/>
                        <a:headEnd type="none" w="sm" len="sm"/>
                        <a:tailEnd type="none" w="sm" len="sm"/>
                      </a:ln>
                      <a:noFill/>
                      <a:latin typeface="Arial"/>
                    </a:rPr>
                    <a:t>!!</a:t>
                  </a:r>
                </a:p>
              </p:txBody>
            </p:sp>
          </p:grpSp>
        </p:grpSp>
        <p:grpSp>
          <p:nvGrpSpPr>
            <p:cNvPr id="1316" name="Google Shape;1316;p26"/>
            <p:cNvGrpSpPr/>
            <p:nvPr/>
          </p:nvGrpSpPr>
          <p:grpSpPr>
            <a:xfrm>
              <a:off x="326493" y="614305"/>
              <a:ext cx="291050" cy="657525"/>
              <a:chOff x="7875018" y="1882075"/>
              <a:chExt cx="291050" cy="657525"/>
            </a:xfrm>
          </p:grpSpPr>
          <p:sp>
            <p:nvSpPr>
              <p:cNvPr id="1317" name="Google Shape;1317;p26"/>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6"/>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26"/>
            <p:cNvGrpSpPr/>
            <p:nvPr/>
          </p:nvGrpSpPr>
          <p:grpSpPr>
            <a:xfrm>
              <a:off x="3006410" y="614305"/>
              <a:ext cx="5811959" cy="505416"/>
              <a:chOff x="2258298" y="3894721"/>
              <a:chExt cx="3784567" cy="505416"/>
            </a:xfrm>
          </p:grpSpPr>
          <p:cxnSp>
            <p:nvCxnSpPr>
              <p:cNvPr id="1320" name="Google Shape;1320;p26"/>
              <p:cNvCxnSpPr/>
              <p:nvPr/>
            </p:nvCxnSpPr>
            <p:spPr>
              <a:xfrm>
                <a:off x="2258365" y="4231665"/>
                <a:ext cx="3784500" cy="0"/>
              </a:xfrm>
              <a:prstGeom prst="straightConnector1">
                <a:avLst/>
              </a:prstGeom>
              <a:noFill/>
              <a:ln w="19050" cap="flat" cmpd="sng">
                <a:solidFill>
                  <a:schemeClr val="dk1"/>
                </a:solidFill>
                <a:prstDash val="dot"/>
                <a:round/>
                <a:headEnd type="none" w="med" len="med"/>
                <a:tailEnd type="none" w="med" len="med"/>
              </a:ln>
            </p:spPr>
          </p:cxnSp>
          <p:cxnSp>
            <p:nvCxnSpPr>
              <p:cNvPr id="1321" name="Google Shape;1321;p26"/>
              <p:cNvCxnSpPr/>
              <p:nvPr/>
            </p:nvCxnSpPr>
            <p:spPr>
              <a:xfrm>
                <a:off x="2258365" y="4400137"/>
                <a:ext cx="3784500" cy="0"/>
              </a:xfrm>
              <a:prstGeom prst="straightConnector1">
                <a:avLst/>
              </a:prstGeom>
              <a:noFill/>
              <a:ln w="19050" cap="flat" cmpd="sng">
                <a:solidFill>
                  <a:schemeClr val="dk1"/>
                </a:solidFill>
                <a:prstDash val="dot"/>
                <a:round/>
                <a:headEnd type="none" w="med" len="med"/>
                <a:tailEnd type="none" w="med" len="med"/>
              </a:ln>
            </p:spPr>
          </p:cxnSp>
          <p:cxnSp>
            <p:nvCxnSpPr>
              <p:cNvPr id="1322" name="Google Shape;1322;p26"/>
              <p:cNvCxnSpPr/>
              <p:nvPr/>
            </p:nvCxnSpPr>
            <p:spPr>
              <a:xfrm>
                <a:off x="2258298" y="3894721"/>
                <a:ext cx="3784500" cy="0"/>
              </a:xfrm>
              <a:prstGeom prst="straightConnector1">
                <a:avLst/>
              </a:prstGeom>
              <a:noFill/>
              <a:ln w="19050" cap="flat" cmpd="sng">
                <a:solidFill>
                  <a:schemeClr val="dk1"/>
                </a:solidFill>
                <a:prstDash val="dot"/>
                <a:round/>
                <a:headEnd type="none" w="med" len="med"/>
                <a:tailEnd type="none" w="med" len="med"/>
              </a:ln>
            </p:spPr>
          </p:cxnSp>
          <p:cxnSp>
            <p:nvCxnSpPr>
              <p:cNvPr id="1323" name="Google Shape;1323;p26"/>
              <p:cNvCxnSpPr/>
              <p:nvPr/>
            </p:nvCxnSpPr>
            <p:spPr>
              <a:xfrm>
                <a:off x="2258298" y="4063193"/>
                <a:ext cx="3784500" cy="0"/>
              </a:xfrm>
              <a:prstGeom prst="straightConnector1">
                <a:avLst/>
              </a:prstGeom>
              <a:noFill/>
              <a:ln w="19050" cap="flat" cmpd="sng">
                <a:solidFill>
                  <a:schemeClr val="dk1"/>
                </a:solidFill>
                <a:prstDash val="dot"/>
                <a:round/>
                <a:headEnd type="none" w="med" len="med"/>
                <a:tailEnd type="none" w="med" len="med"/>
              </a:ln>
            </p:spPr>
          </p:cxnSp>
        </p:grpSp>
        <p:grpSp>
          <p:nvGrpSpPr>
            <p:cNvPr id="1324" name="Google Shape;1324;p26"/>
            <p:cNvGrpSpPr/>
            <p:nvPr/>
          </p:nvGrpSpPr>
          <p:grpSpPr>
            <a:xfrm>
              <a:off x="4103869" y="4501200"/>
              <a:ext cx="4714500" cy="332400"/>
              <a:chOff x="4122875" y="4098725"/>
              <a:chExt cx="4714500" cy="332400"/>
            </a:xfrm>
          </p:grpSpPr>
          <p:sp>
            <p:nvSpPr>
              <p:cNvPr id="1325" name="Google Shape;1325;p26"/>
              <p:cNvSpPr/>
              <p:nvPr/>
            </p:nvSpPr>
            <p:spPr>
              <a:xfrm>
                <a:off x="4122875" y="4098725"/>
                <a:ext cx="4714500" cy="332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6"/>
              <p:cNvSpPr/>
              <p:nvPr/>
            </p:nvSpPr>
            <p:spPr>
              <a:xfrm rot="5400000">
                <a:off x="4223375" y="4196525"/>
                <a:ext cx="158400" cy="136800"/>
              </a:xfrm>
              <a:prstGeom prst="triangle">
                <a:avLst>
                  <a:gd name="adj"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26"/>
              <p:cNvGrpSpPr/>
              <p:nvPr/>
            </p:nvGrpSpPr>
            <p:grpSpPr>
              <a:xfrm>
                <a:off x="4515789" y="4196525"/>
                <a:ext cx="4096800" cy="136800"/>
                <a:chOff x="4535725" y="4196525"/>
                <a:chExt cx="4096800" cy="136800"/>
              </a:xfrm>
            </p:grpSpPr>
            <p:cxnSp>
              <p:nvCxnSpPr>
                <p:cNvPr id="1328" name="Google Shape;1328;p26"/>
                <p:cNvCxnSpPr/>
                <p:nvPr/>
              </p:nvCxnSpPr>
              <p:spPr>
                <a:xfrm>
                  <a:off x="4535725" y="4267000"/>
                  <a:ext cx="4096800" cy="0"/>
                </a:xfrm>
                <a:prstGeom prst="straightConnector1">
                  <a:avLst/>
                </a:prstGeom>
                <a:noFill/>
                <a:ln w="19050" cap="flat" cmpd="sng">
                  <a:solidFill>
                    <a:schemeClr val="dk1"/>
                  </a:solidFill>
                  <a:prstDash val="solid"/>
                  <a:round/>
                  <a:headEnd type="none" w="med" len="med"/>
                  <a:tailEnd type="none" w="med" len="med"/>
                </a:ln>
              </p:spPr>
            </p:cxnSp>
            <p:sp>
              <p:nvSpPr>
                <p:cNvPr id="1329" name="Google Shape;1329;p26"/>
                <p:cNvSpPr/>
                <p:nvPr/>
              </p:nvSpPr>
              <p:spPr>
                <a:xfrm>
                  <a:off x="7386600" y="4196525"/>
                  <a:ext cx="136800" cy="13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8"/>
        <p:cNvGrpSpPr/>
        <p:nvPr/>
      </p:nvGrpSpPr>
      <p:grpSpPr>
        <a:xfrm>
          <a:off x="0" y="0"/>
          <a:ext cx="0" cy="0"/>
          <a:chOff x="0" y="0"/>
          <a:chExt cx="0" cy="0"/>
        </a:xfrm>
      </p:grpSpPr>
      <p:sp>
        <p:nvSpPr>
          <p:cNvPr id="229" name="Google Shape;229;p5"/>
          <p:cNvSpPr txBox="1">
            <a:spLocks noGrp="1"/>
          </p:cNvSpPr>
          <p:nvPr>
            <p:ph type="subTitle" idx="1"/>
          </p:nvPr>
        </p:nvSpPr>
        <p:spPr>
          <a:xfrm>
            <a:off x="1241952" y="3115586"/>
            <a:ext cx="24273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230" name="Google Shape;230;p5"/>
          <p:cNvSpPr txBox="1">
            <a:spLocks noGrp="1"/>
          </p:cNvSpPr>
          <p:nvPr>
            <p:ph type="subTitle" idx="2"/>
          </p:nvPr>
        </p:nvSpPr>
        <p:spPr>
          <a:xfrm>
            <a:off x="1241958" y="3467050"/>
            <a:ext cx="2427300" cy="79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1" name="Google Shape;231;p5"/>
          <p:cNvSpPr txBox="1">
            <a:spLocks noGrp="1"/>
          </p:cNvSpPr>
          <p:nvPr>
            <p:ph type="subTitle" idx="3"/>
          </p:nvPr>
        </p:nvSpPr>
        <p:spPr>
          <a:xfrm>
            <a:off x="5408472" y="3115586"/>
            <a:ext cx="24273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232" name="Google Shape;232;p5"/>
          <p:cNvSpPr txBox="1">
            <a:spLocks noGrp="1"/>
          </p:cNvSpPr>
          <p:nvPr>
            <p:ph type="subTitle" idx="4"/>
          </p:nvPr>
        </p:nvSpPr>
        <p:spPr>
          <a:xfrm>
            <a:off x="5408477" y="3467050"/>
            <a:ext cx="2427300" cy="79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3" name="Google Shape;233;p5"/>
          <p:cNvSpPr txBox="1">
            <a:spLocks noGrp="1"/>
          </p:cNvSpPr>
          <p:nvPr>
            <p:ph type="title"/>
          </p:nvPr>
        </p:nvSpPr>
        <p:spPr>
          <a:xfrm>
            <a:off x="617550" y="556400"/>
            <a:ext cx="63897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234" name="Google Shape;234;p5"/>
          <p:cNvSpPr txBox="1">
            <a:spLocks noGrp="1"/>
          </p:cNvSpPr>
          <p:nvPr>
            <p:ph type="title" idx="5" hasCustomPrompt="1"/>
          </p:nvPr>
        </p:nvSpPr>
        <p:spPr>
          <a:xfrm>
            <a:off x="2012652" y="2342131"/>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35" name="Google Shape;235;p5"/>
          <p:cNvSpPr txBox="1">
            <a:spLocks noGrp="1"/>
          </p:cNvSpPr>
          <p:nvPr>
            <p:ph type="title" idx="6" hasCustomPrompt="1"/>
          </p:nvPr>
        </p:nvSpPr>
        <p:spPr>
          <a:xfrm>
            <a:off x="6179172" y="2342131"/>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grpSp>
        <p:nvGrpSpPr>
          <p:cNvPr id="236" name="Google Shape;236;p5"/>
          <p:cNvGrpSpPr/>
          <p:nvPr/>
        </p:nvGrpSpPr>
        <p:grpSpPr>
          <a:xfrm>
            <a:off x="76247" y="76209"/>
            <a:ext cx="8991507" cy="4991083"/>
            <a:chOff x="-25" y="152400"/>
            <a:chExt cx="8991507" cy="4991083"/>
          </a:xfrm>
        </p:grpSpPr>
        <p:sp>
          <p:nvSpPr>
            <p:cNvPr id="237" name="Google Shape;237;p5"/>
            <p:cNvSpPr/>
            <p:nvPr/>
          </p:nvSpPr>
          <p:spPr>
            <a:xfrm>
              <a:off x="0" y="152400"/>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25" y="152400"/>
              <a:ext cx="8991482"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5"/>
            <p:cNvGrpSpPr/>
            <p:nvPr/>
          </p:nvGrpSpPr>
          <p:grpSpPr>
            <a:xfrm>
              <a:off x="8788026" y="217953"/>
              <a:ext cx="139356" cy="139356"/>
              <a:chOff x="3300229" y="786025"/>
              <a:chExt cx="116275" cy="116275"/>
            </a:xfrm>
          </p:grpSpPr>
          <p:sp>
            <p:nvSpPr>
              <p:cNvPr id="240" name="Google Shape;240;p5"/>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 name="Google Shape;243;p5"/>
          <p:cNvGrpSpPr/>
          <p:nvPr/>
        </p:nvGrpSpPr>
        <p:grpSpPr>
          <a:xfrm>
            <a:off x="6501188" y="508770"/>
            <a:ext cx="2427345" cy="531616"/>
            <a:chOff x="6856163" y="688475"/>
            <a:chExt cx="2083200" cy="525988"/>
          </a:xfrm>
        </p:grpSpPr>
        <p:cxnSp>
          <p:nvCxnSpPr>
            <p:cNvPr id="244" name="Google Shape;244;p5"/>
            <p:cNvCxnSpPr/>
            <p:nvPr/>
          </p:nvCxnSpPr>
          <p:spPr>
            <a:xfrm>
              <a:off x="6856163" y="688475"/>
              <a:ext cx="2083200" cy="0"/>
            </a:xfrm>
            <a:prstGeom prst="straightConnector1">
              <a:avLst/>
            </a:prstGeom>
            <a:noFill/>
            <a:ln w="19050" cap="flat" cmpd="sng">
              <a:solidFill>
                <a:schemeClr val="lt2"/>
              </a:solidFill>
              <a:prstDash val="dot"/>
              <a:round/>
              <a:headEnd type="none" w="med" len="med"/>
              <a:tailEnd type="none" w="med" len="med"/>
            </a:ln>
          </p:spPr>
        </p:cxnSp>
        <p:cxnSp>
          <p:nvCxnSpPr>
            <p:cNvPr id="245" name="Google Shape;245;p5"/>
            <p:cNvCxnSpPr/>
            <p:nvPr/>
          </p:nvCxnSpPr>
          <p:spPr>
            <a:xfrm>
              <a:off x="6856163" y="863804"/>
              <a:ext cx="2083200" cy="0"/>
            </a:xfrm>
            <a:prstGeom prst="straightConnector1">
              <a:avLst/>
            </a:prstGeom>
            <a:noFill/>
            <a:ln w="19050" cap="flat" cmpd="sng">
              <a:solidFill>
                <a:schemeClr val="lt2"/>
              </a:solidFill>
              <a:prstDash val="dot"/>
              <a:round/>
              <a:headEnd type="none" w="med" len="med"/>
              <a:tailEnd type="none" w="med" len="med"/>
            </a:ln>
          </p:spPr>
        </p:cxnSp>
        <p:cxnSp>
          <p:nvCxnSpPr>
            <p:cNvPr id="246" name="Google Shape;246;p5"/>
            <p:cNvCxnSpPr/>
            <p:nvPr/>
          </p:nvCxnSpPr>
          <p:spPr>
            <a:xfrm>
              <a:off x="6856163" y="1039133"/>
              <a:ext cx="2083200" cy="0"/>
            </a:xfrm>
            <a:prstGeom prst="straightConnector1">
              <a:avLst/>
            </a:prstGeom>
            <a:noFill/>
            <a:ln w="19050" cap="flat" cmpd="sng">
              <a:solidFill>
                <a:schemeClr val="lt2"/>
              </a:solidFill>
              <a:prstDash val="dot"/>
              <a:round/>
              <a:headEnd type="none" w="med" len="med"/>
              <a:tailEnd type="none" w="med" len="med"/>
            </a:ln>
          </p:spPr>
        </p:cxnSp>
        <p:cxnSp>
          <p:nvCxnSpPr>
            <p:cNvPr id="247" name="Google Shape;247;p5"/>
            <p:cNvCxnSpPr/>
            <p:nvPr/>
          </p:nvCxnSpPr>
          <p:spPr>
            <a:xfrm>
              <a:off x="6856163" y="1214463"/>
              <a:ext cx="2083200" cy="0"/>
            </a:xfrm>
            <a:prstGeom prst="straightConnector1">
              <a:avLst/>
            </a:prstGeom>
            <a:noFill/>
            <a:ln w="19050" cap="flat" cmpd="sng">
              <a:solidFill>
                <a:schemeClr val="lt2"/>
              </a:solidFill>
              <a:prstDash val="dot"/>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8"/>
        <p:cNvGrpSpPr/>
        <p:nvPr/>
      </p:nvGrpSpPr>
      <p:grpSpPr>
        <a:xfrm>
          <a:off x="0" y="0"/>
          <a:ext cx="0" cy="0"/>
          <a:chOff x="0" y="0"/>
          <a:chExt cx="0" cy="0"/>
        </a:xfrm>
      </p:grpSpPr>
      <p:grpSp>
        <p:nvGrpSpPr>
          <p:cNvPr id="249" name="Google Shape;249;p6"/>
          <p:cNvGrpSpPr/>
          <p:nvPr/>
        </p:nvGrpSpPr>
        <p:grpSpPr>
          <a:xfrm>
            <a:off x="76247" y="76209"/>
            <a:ext cx="8991507" cy="4991083"/>
            <a:chOff x="-25" y="152400"/>
            <a:chExt cx="8991507" cy="4991083"/>
          </a:xfrm>
        </p:grpSpPr>
        <p:sp>
          <p:nvSpPr>
            <p:cNvPr id="250" name="Google Shape;250;p6"/>
            <p:cNvSpPr/>
            <p:nvPr/>
          </p:nvSpPr>
          <p:spPr>
            <a:xfrm>
              <a:off x="0" y="152400"/>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25" y="152400"/>
              <a:ext cx="8991482" cy="270531"/>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6"/>
            <p:cNvGrpSpPr/>
            <p:nvPr/>
          </p:nvGrpSpPr>
          <p:grpSpPr>
            <a:xfrm>
              <a:off x="8788026" y="217953"/>
              <a:ext cx="139356" cy="139356"/>
              <a:chOff x="3300229" y="786025"/>
              <a:chExt cx="116275" cy="116275"/>
            </a:xfrm>
          </p:grpSpPr>
          <p:sp>
            <p:nvSpPr>
              <p:cNvPr id="253" name="Google Shape;253;p6"/>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6" name="Google Shape;256;p6"/>
          <p:cNvSpPr txBox="1">
            <a:spLocks noGrp="1"/>
          </p:cNvSpPr>
          <p:nvPr>
            <p:ph type="title"/>
          </p:nvPr>
        </p:nvSpPr>
        <p:spPr>
          <a:xfrm>
            <a:off x="617550" y="556400"/>
            <a:ext cx="63255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257" name="Google Shape;257;p6"/>
          <p:cNvGrpSpPr/>
          <p:nvPr/>
        </p:nvGrpSpPr>
        <p:grpSpPr>
          <a:xfrm>
            <a:off x="7611021" y="496717"/>
            <a:ext cx="1316416" cy="587453"/>
            <a:chOff x="7611021" y="496717"/>
            <a:chExt cx="1316416" cy="587453"/>
          </a:xfrm>
        </p:grpSpPr>
        <p:sp>
          <p:nvSpPr>
            <p:cNvPr id="258" name="Google Shape;258;p6"/>
            <p:cNvSpPr/>
            <p:nvPr/>
          </p:nvSpPr>
          <p:spPr>
            <a:xfrm rot="-5400000">
              <a:off x="761048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7651175"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rot="-5400000">
              <a:off x="7857902" y="537402"/>
              <a:ext cx="81407" cy="37"/>
            </a:xfrm>
            <a:custGeom>
              <a:avLst/>
              <a:gdLst/>
              <a:ahLst/>
              <a:cxnLst/>
              <a:rect l="l" t="t" r="r" b="b"/>
              <a:pathLst>
                <a:path w="2220" h="1" fill="none" extrusionOk="0">
                  <a:moveTo>
                    <a:pt x="2219" y="1"/>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789807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rot="-5400000">
              <a:off x="8104251"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8145523"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rot="-5400000">
              <a:off x="8351700"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8392386"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rot="-5400000">
              <a:off x="859914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639285"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rot="-5400000">
              <a:off x="8845462"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88673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rot="-5400000">
              <a:off x="761048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rot="-5400000">
              <a:off x="7651156"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rot="-5400000">
              <a:off x="7857902" y="790425"/>
              <a:ext cx="81407" cy="37"/>
            </a:xfrm>
            <a:custGeom>
              <a:avLst/>
              <a:gdLst/>
              <a:ahLst/>
              <a:cxnLst/>
              <a:rect l="l" t="t" r="r" b="b"/>
              <a:pathLst>
                <a:path w="2220" h="1" fill="none" extrusionOk="0">
                  <a:moveTo>
                    <a:pt x="2219"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rot="-5400000">
              <a:off x="789805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rot="-5400000">
              <a:off x="8104251"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rot="-5400000">
              <a:off x="814550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rot="-5400000">
              <a:off x="8351700"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rot="-5400000">
              <a:off x="8392367"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rot="-5400000">
              <a:off x="859914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rot="-5400000">
              <a:off x="863926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rot="-5400000">
              <a:off x="8845462"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rot="-5400000">
              <a:off x="888671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rot="-5400000">
              <a:off x="761048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rot="-5400000">
              <a:off x="7651156"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rot="-5400000">
              <a:off x="7857902" y="1043448"/>
              <a:ext cx="81407" cy="37"/>
            </a:xfrm>
            <a:custGeom>
              <a:avLst/>
              <a:gdLst/>
              <a:ahLst/>
              <a:cxnLst/>
              <a:rect l="l" t="t" r="r" b="b"/>
              <a:pathLst>
                <a:path w="2220" h="1" fill="none" extrusionOk="0">
                  <a:moveTo>
                    <a:pt x="2220"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rot="-5400000">
              <a:off x="789805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rot="-5400000">
              <a:off x="8104251"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rot="-5400000">
              <a:off x="814550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rot="-5400000">
              <a:off x="8351700"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rot="-5400000">
              <a:off x="8392367"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rot="-5400000">
              <a:off x="859914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rot="-5400000">
              <a:off x="863926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rot="-5400000">
              <a:off x="8845462"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rot="-5400000">
              <a:off x="888671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4"/>
        <p:cNvGrpSpPr/>
        <p:nvPr/>
      </p:nvGrpSpPr>
      <p:grpSpPr>
        <a:xfrm>
          <a:off x="0" y="0"/>
          <a:ext cx="0" cy="0"/>
          <a:chOff x="0" y="0"/>
          <a:chExt cx="0" cy="0"/>
        </a:xfrm>
      </p:grpSpPr>
      <p:sp>
        <p:nvSpPr>
          <p:cNvPr id="295" name="Google Shape;295;p7"/>
          <p:cNvSpPr txBox="1">
            <a:spLocks noGrp="1"/>
          </p:cNvSpPr>
          <p:nvPr>
            <p:ph type="subTitle" idx="1"/>
          </p:nvPr>
        </p:nvSpPr>
        <p:spPr>
          <a:xfrm>
            <a:off x="4548490" y="2782950"/>
            <a:ext cx="2958900" cy="104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296" name="Google Shape;296;p7"/>
          <p:cNvSpPr txBox="1">
            <a:spLocks noGrp="1"/>
          </p:cNvSpPr>
          <p:nvPr>
            <p:ph type="title"/>
          </p:nvPr>
        </p:nvSpPr>
        <p:spPr>
          <a:xfrm>
            <a:off x="4548490" y="1830478"/>
            <a:ext cx="2958900" cy="92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grpSp>
        <p:nvGrpSpPr>
          <p:cNvPr id="297" name="Google Shape;297;p7"/>
          <p:cNvGrpSpPr/>
          <p:nvPr/>
        </p:nvGrpSpPr>
        <p:grpSpPr>
          <a:xfrm>
            <a:off x="76247" y="76209"/>
            <a:ext cx="8991507" cy="4991083"/>
            <a:chOff x="-25" y="152400"/>
            <a:chExt cx="8991507" cy="4991083"/>
          </a:xfrm>
        </p:grpSpPr>
        <p:sp>
          <p:nvSpPr>
            <p:cNvPr id="298" name="Google Shape;298;p7"/>
            <p:cNvSpPr/>
            <p:nvPr/>
          </p:nvSpPr>
          <p:spPr>
            <a:xfrm>
              <a:off x="0" y="152400"/>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25" y="152400"/>
              <a:ext cx="8991482" cy="270531"/>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7"/>
            <p:cNvGrpSpPr/>
            <p:nvPr/>
          </p:nvGrpSpPr>
          <p:grpSpPr>
            <a:xfrm>
              <a:off x="8788026" y="217953"/>
              <a:ext cx="139356" cy="139356"/>
              <a:chOff x="3300229" y="786025"/>
              <a:chExt cx="116275" cy="116275"/>
            </a:xfrm>
          </p:grpSpPr>
          <p:sp>
            <p:nvSpPr>
              <p:cNvPr id="301" name="Google Shape;301;p7"/>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 name="Google Shape;304;p7"/>
          <p:cNvGrpSpPr/>
          <p:nvPr/>
        </p:nvGrpSpPr>
        <p:grpSpPr>
          <a:xfrm>
            <a:off x="275625" y="539505"/>
            <a:ext cx="8592750" cy="4325464"/>
            <a:chOff x="275625" y="539505"/>
            <a:chExt cx="8592750" cy="4325464"/>
          </a:xfrm>
        </p:grpSpPr>
        <p:grpSp>
          <p:nvGrpSpPr>
            <p:cNvPr id="305" name="Google Shape;305;p7"/>
            <p:cNvGrpSpPr/>
            <p:nvPr/>
          </p:nvGrpSpPr>
          <p:grpSpPr>
            <a:xfrm rot="5400000">
              <a:off x="-150760" y="965889"/>
              <a:ext cx="1540067" cy="687298"/>
              <a:chOff x="-363350" y="-51188"/>
              <a:chExt cx="1540067" cy="687298"/>
            </a:xfrm>
          </p:grpSpPr>
          <p:sp>
            <p:nvSpPr>
              <p:cNvPr id="306" name="Google Shape;306;p7"/>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7"/>
              <p:cNvGrpSpPr/>
              <p:nvPr/>
            </p:nvGrpSpPr>
            <p:grpSpPr>
              <a:xfrm>
                <a:off x="-363350" y="-51188"/>
                <a:ext cx="1540067" cy="687298"/>
                <a:chOff x="-363350" y="-51188"/>
                <a:chExt cx="1540067" cy="687298"/>
              </a:xfrm>
            </p:grpSpPr>
            <p:sp>
              <p:nvSpPr>
                <p:cNvPr id="312" name="Google Shape;312;p7"/>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7"/>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7"/>
            <p:cNvGrpSpPr/>
            <p:nvPr/>
          </p:nvGrpSpPr>
          <p:grpSpPr>
            <a:xfrm>
              <a:off x="8186425" y="1495526"/>
              <a:ext cx="681950" cy="3369443"/>
              <a:chOff x="8186425" y="1495600"/>
              <a:chExt cx="681950" cy="3359700"/>
            </a:xfrm>
          </p:grpSpPr>
          <p:cxnSp>
            <p:nvCxnSpPr>
              <p:cNvPr id="344" name="Google Shape;344;p7"/>
              <p:cNvCxnSpPr/>
              <p:nvPr/>
            </p:nvCxnSpPr>
            <p:spPr>
              <a:xfrm rot="5400000">
                <a:off x="6847550" y="3175450"/>
                <a:ext cx="3359700" cy="0"/>
              </a:xfrm>
              <a:prstGeom prst="straightConnector1">
                <a:avLst/>
              </a:prstGeom>
              <a:noFill/>
              <a:ln w="19050" cap="flat" cmpd="sng">
                <a:solidFill>
                  <a:schemeClr val="dk1"/>
                </a:solidFill>
                <a:prstDash val="dot"/>
                <a:round/>
                <a:headEnd type="none" w="med" len="med"/>
                <a:tailEnd type="none" w="med" len="med"/>
              </a:ln>
            </p:spPr>
          </p:cxnSp>
          <p:cxnSp>
            <p:nvCxnSpPr>
              <p:cNvPr id="345" name="Google Shape;345;p7"/>
              <p:cNvCxnSpPr/>
              <p:nvPr/>
            </p:nvCxnSpPr>
            <p:spPr>
              <a:xfrm rot="5400000">
                <a:off x="7188525" y="3175450"/>
                <a:ext cx="3359700" cy="0"/>
              </a:xfrm>
              <a:prstGeom prst="straightConnector1">
                <a:avLst/>
              </a:prstGeom>
              <a:noFill/>
              <a:ln w="19050" cap="flat" cmpd="sng">
                <a:solidFill>
                  <a:schemeClr val="dk1"/>
                </a:solidFill>
                <a:prstDash val="dot"/>
                <a:round/>
                <a:headEnd type="none" w="med" len="med"/>
                <a:tailEnd type="none" w="med" len="med"/>
              </a:ln>
            </p:spPr>
          </p:cxnSp>
          <p:cxnSp>
            <p:nvCxnSpPr>
              <p:cNvPr id="346" name="Google Shape;346;p7"/>
              <p:cNvCxnSpPr/>
              <p:nvPr/>
            </p:nvCxnSpPr>
            <p:spPr>
              <a:xfrm rot="5400000">
                <a:off x="7018038" y="3175450"/>
                <a:ext cx="3359700" cy="0"/>
              </a:xfrm>
              <a:prstGeom prst="straightConnector1">
                <a:avLst/>
              </a:prstGeom>
              <a:noFill/>
              <a:ln w="19050" cap="flat" cmpd="sng">
                <a:solidFill>
                  <a:schemeClr val="dk1"/>
                </a:solidFill>
                <a:prstDash val="dot"/>
                <a:round/>
                <a:headEnd type="none" w="med" len="med"/>
                <a:tailEnd type="none" w="med" len="med"/>
              </a:ln>
            </p:spPr>
          </p:cxnSp>
          <p:cxnSp>
            <p:nvCxnSpPr>
              <p:cNvPr id="347" name="Google Shape;347;p7"/>
              <p:cNvCxnSpPr/>
              <p:nvPr/>
            </p:nvCxnSpPr>
            <p:spPr>
              <a:xfrm rot="5400000">
                <a:off x="6677063" y="3175450"/>
                <a:ext cx="3359700" cy="0"/>
              </a:xfrm>
              <a:prstGeom prst="straightConnector1">
                <a:avLst/>
              </a:prstGeom>
              <a:noFill/>
              <a:ln w="19050" cap="flat" cmpd="sng">
                <a:solidFill>
                  <a:schemeClr val="dk1"/>
                </a:solidFill>
                <a:prstDash val="dot"/>
                <a:round/>
                <a:headEnd type="none" w="med" len="med"/>
                <a:tailEnd type="none" w="med" len="med"/>
              </a:ln>
            </p:spPr>
          </p:cxnSp>
          <p:cxnSp>
            <p:nvCxnSpPr>
              <p:cNvPr id="348" name="Google Shape;348;p7"/>
              <p:cNvCxnSpPr/>
              <p:nvPr/>
            </p:nvCxnSpPr>
            <p:spPr>
              <a:xfrm rot="5400000">
                <a:off x="6506575" y="3175450"/>
                <a:ext cx="3359700" cy="0"/>
              </a:xfrm>
              <a:prstGeom prst="straightConnector1">
                <a:avLst/>
              </a:prstGeom>
              <a:noFill/>
              <a:ln w="19050" cap="flat" cmpd="sng">
                <a:solidFill>
                  <a:schemeClr val="dk1"/>
                </a:solidFill>
                <a:prstDash val="dot"/>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9"/>
        <p:cNvGrpSpPr/>
        <p:nvPr/>
      </p:nvGrpSpPr>
      <p:grpSpPr>
        <a:xfrm>
          <a:off x="0" y="0"/>
          <a:ext cx="0" cy="0"/>
          <a:chOff x="0" y="0"/>
          <a:chExt cx="0" cy="0"/>
        </a:xfrm>
      </p:grpSpPr>
      <p:sp>
        <p:nvSpPr>
          <p:cNvPr id="350" name="Google Shape;350;p8"/>
          <p:cNvSpPr txBox="1">
            <a:spLocks noGrp="1"/>
          </p:cNvSpPr>
          <p:nvPr>
            <p:ph type="title"/>
          </p:nvPr>
        </p:nvSpPr>
        <p:spPr>
          <a:xfrm>
            <a:off x="1714950" y="1717925"/>
            <a:ext cx="5714100" cy="22218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8500"/>
              <a:buNone/>
              <a:defRPr sz="8500"/>
            </a:lvl1pPr>
            <a:lvl2pPr lvl="1" rtl="0">
              <a:lnSpc>
                <a:spcPct val="80000"/>
              </a:lnSpc>
              <a:spcBef>
                <a:spcPts val="0"/>
              </a:spcBef>
              <a:spcAft>
                <a:spcPts val="0"/>
              </a:spcAft>
              <a:buSzPts val="3600"/>
              <a:buNone/>
              <a:defRPr/>
            </a:lvl2pPr>
            <a:lvl3pPr lvl="2" rtl="0">
              <a:lnSpc>
                <a:spcPct val="80000"/>
              </a:lnSpc>
              <a:spcBef>
                <a:spcPts val="0"/>
              </a:spcBef>
              <a:spcAft>
                <a:spcPts val="0"/>
              </a:spcAft>
              <a:buSzPts val="3600"/>
              <a:buNone/>
              <a:defRPr/>
            </a:lvl3pPr>
            <a:lvl4pPr lvl="3" rtl="0">
              <a:lnSpc>
                <a:spcPct val="80000"/>
              </a:lnSpc>
              <a:spcBef>
                <a:spcPts val="0"/>
              </a:spcBef>
              <a:spcAft>
                <a:spcPts val="0"/>
              </a:spcAft>
              <a:buSzPts val="3600"/>
              <a:buNone/>
              <a:defRPr/>
            </a:lvl4pPr>
            <a:lvl5pPr lvl="4" rtl="0">
              <a:lnSpc>
                <a:spcPct val="80000"/>
              </a:lnSpc>
              <a:spcBef>
                <a:spcPts val="0"/>
              </a:spcBef>
              <a:spcAft>
                <a:spcPts val="0"/>
              </a:spcAft>
              <a:buSzPts val="3600"/>
              <a:buNone/>
              <a:defRPr/>
            </a:lvl5pPr>
            <a:lvl6pPr lvl="5" rtl="0">
              <a:lnSpc>
                <a:spcPct val="80000"/>
              </a:lnSpc>
              <a:spcBef>
                <a:spcPts val="0"/>
              </a:spcBef>
              <a:spcAft>
                <a:spcPts val="0"/>
              </a:spcAft>
              <a:buSzPts val="3600"/>
              <a:buNone/>
              <a:defRPr/>
            </a:lvl6pPr>
            <a:lvl7pPr lvl="6" rtl="0">
              <a:lnSpc>
                <a:spcPct val="80000"/>
              </a:lnSpc>
              <a:spcBef>
                <a:spcPts val="0"/>
              </a:spcBef>
              <a:spcAft>
                <a:spcPts val="0"/>
              </a:spcAft>
              <a:buSzPts val="3600"/>
              <a:buNone/>
              <a:defRPr/>
            </a:lvl7pPr>
            <a:lvl8pPr lvl="7" rtl="0">
              <a:lnSpc>
                <a:spcPct val="80000"/>
              </a:lnSpc>
              <a:spcBef>
                <a:spcPts val="0"/>
              </a:spcBef>
              <a:spcAft>
                <a:spcPts val="0"/>
              </a:spcAft>
              <a:buSzPts val="3600"/>
              <a:buNone/>
              <a:defRPr/>
            </a:lvl8pPr>
            <a:lvl9pPr lvl="8" rtl="0">
              <a:lnSpc>
                <a:spcPct val="80000"/>
              </a:lnSpc>
              <a:spcBef>
                <a:spcPts val="0"/>
              </a:spcBef>
              <a:spcAft>
                <a:spcPts val="0"/>
              </a:spcAft>
              <a:buSzPts val="3600"/>
              <a:buNone/>
              <a:defRPr/>
            </a:lvl9pPr>
          </a:lstStyle>
          <a:p>
            <a:endParaRPr/>
          </a:p>
        </p:txBody>
      </p:sp>
      <p:grpSp>
        <p:nvGrpSpPr>
          <p:cNvPr id="351" name="Google Shape;351;p8"/>
          <p:cNvGrpSpPr/>
          <p:nvPr/>
        </p:nvGrpSpPr>
        <p:grpSpPr>
          <a:xfrm>
            <a:off x="76247" y="76200"/>
            <a:ext cx="8991506" cy="4991091"/>
            <a:chOff x="76247" y="76200"/>
            <a:chExt cx="8991506" cy="4991091"/>
          </a:xfrm>
        </p:grpSpPr>
        <p:sp>
          <p:nvSpPr>
            <p:cNvPr id="352" name="Google Shape;352;p8"/>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8"/>
            <p:cNvGrpSpPr/>
            <p:nvPr/>
          </p:nvGrpSpPr>
          <p:grpSpPr>
            <a:xfrm>
              <a:off x="76247" y="76200"/>
              <a:ext cx="8991482" cy="270554"/>
              <a:chOff x="495040" y="1057247"/>
              <a:chExt cx="8991482" cy="270554"/>
            </a:xfrm>
          </p:grpSpPr>
          <p:sp>
            <p:nvSpPr>
              <p:cNvPr id="354" name="Google Shape;354;p8"/>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8"/>
              <p:cNvGrpSpPr/>
              <p:nvPr/>
            </p:nvGrpSpPr>
            <p:grpSpPr>
              <a:xfrm flipH="1">
                <a:off x="559172" y="1122848"/>
                <a:ext cx="560767" cy="139276"/>
                <a:chOff x="4771000" y="1122848"/>
                <a:chExt cx="560767" cy="139276"/>
              </a:xfrm>
            </p:grpSpPr>
            <p:grpSp>
              <p:nvGrpSpPr>
                <p:cNvPr id="356" name="Google Shape;356;p8"/>
                <p:cNvGrpSpPr/>
                <p:nvPr/>
              </p:nvGrpSpPr>
              <p:grpSpPr>
                <a:xfrm>
                  <a:off x="5192567" y="1122848"/>
                  <a:ext cx="139200" cy="139200"/>
                  <a:chOff x="5192567" y="1122848"/>
                  <a:chExt cx="139200" cy="139200"/>
                </a:xfrm>
              </p:grpSpPr>
              <p:sp>
                <p:nvSpPr>
                  <p:cNvPr id="357" name="Google Shape;357;p8"/>
                  <p:cNvSpPr/>
                  <p:nvPr/>
                </p:nvSpPr>
                <p:spPr>
                  <a:xfrm>
                    <a:off x="5192567" y="1122848"/>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8"/>
                <p:cNvGrpSpPr/>
                <p:nvPr/>
              </p:nvGrpSpPr>
              <p:grpSpPr>
                <a:xfrm>
                  <a:off x="4771000" y="1122849"/>
                  <a:ext cx="139200" cy="139200"/>
                  <a:chOff x="5192500" y="1122925"/>
                  <a:chExt cx="139200" cy="139200"/>
                </a:xfrm>
              </p:grpSpPr>
              <p:sp>
                <p:nvSpPr>
                  <p:cNvPr id="361" name="Google Shape;361;p8"/>
                  <p:cNvSpPr/>
                  <p:nvPr/>
                </p:nvSpPr>
                <p:spPr>
                  <a:xfrm>
                    <a:off x="5192500" y="1122925"/>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8"/>
                <p:cNvGrpSpPr/>
                <p:nvPr/>
              </p:nvGrpSpPr>
              <p:grpSpPr>
                <a:xfrm>
                  <a:off x="4981783" y="1122924"/>
                  <a:ext cx="139200" cy="139200"/>
                  <a:chOff x="4981783" y="1122924"/>
                  <a:chExt cx="139200" cy="139200"/>
                </a:xfrm>
              </p:grpSpPr>
              <p:sp>
                <p:nvSpPr>
                  <p:cNvPr id="364" name="Google Shape;364;p8"/>
                  <p:cNvSpPr/>
                  <p:nvPr/>
                </p:nvSpPr>
                <p:spPr>
                  <a:xfrm>
                    <a:off x="4981783" y="1122924"/>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66" name="Google Shape;366;p8"/>
          <p:cNvGrpSpPr/>
          <p:nvPr/>
        </p:nvGrpSpPr>
        <p:grpSpPr>
          <a:xfrm>
            <a:off x="355409" y="635641"/>
            <a:ext cx="8431669" cy="4201243"/>
            <a:chOff x="355409" y="635641"/>
            <a:chExt cx="8431669" cy="4201243"/>
          </a:xfrm>
        </p:grpSpPr>
        <p:grpSp>
          <p:nvGrpSpPr>
            <p:cNvPr id="367" name="Google Shape;367;p8"/>
            <p:cNvGrpSpPr/>
            <p:nvPr/>
          </p:nvGrpSpPr>
          <p:grpSpPr>
            <a:xfrm rot="5400000">
              <a:off x="-70948" y="1062025"/>
              <a:ext cx="1540067" cy="687298"/>
              <a:chOff x="-363350" y="-51188"/>
              <a:chExt cx="1540067" cy="687298"/>
            </a:xfrm>
          </p:grpSpPr>
          <p:sp>
            <p:nvSpPr>
              <p:cNvPr id="368" name="Google Shape;368;p8"/>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8"/>
              <p:cNvGrpSpPr/>
              <p:nvPr/>
            </p:nvGrpSpPr>
            <p:grpSpPr>
              <a:xfrm>
                <a:off x="-363350" y="-51188"/>
                <a:ext cx="1540067" cy="687298"/>
                <a:chOff x="-363350" y="-51188"/>
                <a:chExt cx="1540067" cy="687298"/>
              </a:xfrm>
            </p:grpSpPr>
            <p:sp>
              <p:nvSpPr>
                <p:cNvPr id="374" name="Google Shape;374;p8"/>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8"/>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8"/>
            <p:cNvGrpSpPr/>
            <p:nvPr/>
          </p:nvGrpSpPr>
          <p:grpSpPr>
            <a:xfrm>
              <a:off x="355409" y="3985202"/>
              <a:ext cx="687326" cy="851683"/>
              <a:chOff x="283597" y="3876221"/>
              <a:chExt cx="775325" cy="960725"/>
            </a:xfrm>
          </p:grpSpPr>
          <p:grpSp>
            <p:nvGrpSpPr>
              <p:cNvPr id="406" name="Google Shape;406;p8"/>
              <p:cNvGrpSpPr/>
              <p:nvPr/>
            </p:nvGrpSpPr>
            <p:grpSpPr>
              <a:xfrm>
                <a:off x="283597" y="3952421"/>
                <a:ext cx="699125" cy="884525"/>
                <a:chOff x="1036750" y="2657625"/>
                <a:chExt cx="699125" cy="884525"/>
              </a:xfrm>
            </p:grpSpPr>
            <p:sp>
              <p:nvSpPr>
                <p:cNvPr id="407" name="Google Shape;407;p8"/>
                <p:cNvSpPr/>
                <p:nvPr/>
              </p:nvSpPr>
              <p:spPr>
                <a:xfrm>
                  <a:off x="1036750" y="2657625"/>
                  <a:ext cx="699125" cy="884525"/>
                </a:xfrm>
                <a:custGeom>
                  <a:avLst/>
                  <a:gdLst/>
                  <a:ahLst/>
                  <a:cxnLst/>
                  <a:rect l="l" t="t" r="r" b="b"/>
                  <a:pathLst>
                    <a:path w="27965" h="35381" extrusionOk="0">
                      <a:moveTo>
                        <a:pt x="1" y="0"/>
                      </a:moveTo>
                      <a:lnTo>
                        <a:pt x="1" y="35381"/>
                      </a:lnTo>
                      <a:lnTo>
                        <a:pt x="27965" y="35381"/>
                      </a:lnTo>
                      <a:lnTo>
                        <a:pt x="27965" y="6718"/>
                      </a:lnTo>
                      <a:lnTo>
                        <a:pt x="22038"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1587675" y="2657625"/>
                  <a:ext cx="148200" cy="167950"/>
                </a:xfrm>
                <a:custGeom>
                  <a:avLst/>
                  <a:gdLst/>
                  <a:ahLst/>
                  <a:cxnLst/>
                  <a:rect l="l" t="t" r="r" b="b"/>
                  <a:pathLst>
                    <a:path w="5928" h="6718" extrusionOk="0">
                      <a:moveTo>
                        <a:pt x="1" y="0"/>
                      </a:moveTo>
                      <a:lnTo>
                        <a:pt x="1" y="6718"/>
                      </a:lnTo>
                      <a:lnTo>
                        <a:pt x="5928" y="6718"/>
                      </a:lnTo>
                      <a:lnTo>
                        <a:pt x="1"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1162150" y="287192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1162150" y="29281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1162150" y="29843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1162150" y="30406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1162150" y="30968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1162150" y="31530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1162150" y="32085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1162150" y="32647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1162150" y="33210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1162150" y="33772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1162150" y="34334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8"/>
              <p:cNvGrpSpPr/>
              <p:nvPr/>
            </p:nvGrpSpPr>
            <p:grpSpPr>
              <a:xfrm>
                <a:off x="359797" y="3876221"/>
                <a:ext cx="699125" cy="884525"/>
                <a:chOff x="1036750" y="2657625"/>
                <a:chExt cx="699125" cy="884525"/>
              </a:xfrm>
            </p:grpSpPr>
            <p:sp>
              <p:nvSpPr>
                <p:cNvPr id="421" name="Google Shape;421;p8"/>
                <p:cNvSpPr/>
                <p:nvPr/>
              </p:nvSpPr>
              <p:spPr>
                <a:xfrm>
                  <a:off x="1036750" y="2657625"/>
                  <a:ext cx="699125" cy="884525"/>
                </a:xfrm>
                <a:custGeom>
                  <a:avLst/>
                  <a:gdLst/>
                  <a:ahLst/>
                  <a:cxnLst/>
                  <a:rect l="l" t="t" r="r" b="b"/>
                  <a:pathLst>
                    <a:path w="27965" h="35381" extrusionOk="0">
                      <a:moveTo>
                        <a:pt x="1" y="0"/>
                      </a:moveTo>
                      <a:lnTo>
                        <a:pt x="1" y="35381"/>
                      </a:lnTo>
                      <a:lnTo>
                        <a:pt x="27965" y="35381"/>
                      </a:lnTo>
                      <a:lnTo>
                        <a:pt x="27965" y="6718"/>
                      </a:lnTo>
                      <a:lnTo>
                        <a:pt x="22038"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1587675" y="2657625"/>
                  <a:ext cx="148200" cy="167950"/>
                </a:xfrm>
                <a:custGeom>
                  <a:avLst/>
                  <a:gdLst/>
                  <a:ahLst/>
                  <a:cxnLst/>
                  <a:rect l="l" t="t" r="r" b="b"/>
                  <a:pathLst>
                    <a:path w="5928" h="6718" extrusionOk="0">
                      <a:moveTo>
                        <a:pt x="1" y="0"/>
                      </a:moveTo>
                      <a:lnTo>
                        <a:pt x="1" y="6718"/>
                      </a:lnTo>
                      <a:lnTo>
                        <a:pt x="5928" y="6718"/>
                      </a:lnTo>
                      <a:lnTo>
                        <a:pt x="1"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1162150" y="287192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1162150" y="29281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1162150" y="29843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1162150" y="30406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1162150" y="30968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1162150" y="31530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1162150" y="32085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1162150" y="32647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1162150" y="33210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1162150" y="33772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1162150" y="34334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8"/>
            <p:cNvGrpSpPr/>
            <p:nvPr/>
          </p:nvGrpSpPr>
          <p:grpSpPr>
            <a:xfrm>
              <a:off x="7128943" y="635650"/>
              <a:ext cx="1658135" cy="306250"/>
              <a:chOff x="7170195" y="4417350"/>
              <a:chExt cx="1658135" cy="306250"/>
            </a:xfrm>
          </p:grpSpPr>
          <p:sp>
            <p:nvSpPr>
              <p:cNvPr id="435" name="Google Shape;435;p8"/>
              <p:cNvSpPr/>
              <p:nvPr/>
            </p:nvSpPr>
            <p:spPr>
              <a:xfrm>
                <a:off x="7170195" y="4417350"/>
                <a:ext cx="1658135" cy="306250"/>
              </a:xfrm>
              <a:custGeom>
                <a:avLst/>
                <a:gdLst/>
                <a:ahLst/>
                <a:cxnLst/>
                <a:rect l="l" t="t" r="r" b="b"/>
                <a:pathLst>
                  <a:path w="51431" h="12250" extrusionOk="0">
                    <a:moveTo>
                      <a:pt x="1" y="0"/>
                    </a:moveTo>
                    <a:lnTo>
                      <a:pt x="1" y="12250"/>
                    </a:lnTo>
                    <a:lnTo>
                      <a:pt x="51430" y="12250"/>
                    </a:lnTo>
                    <a:lnTo>
                      <a:pt x="51430" y="0"/>
                    </a:lnTo>
                    <a:close/>
                  </a:path>
                </a:pathLst>
              </a:custGeom>
              <a:solidFill>
                <a:schemeClr val="accen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8"/>
              <p:cNvGrpSpPr/>
              <p:nvPr/>
            </p:nvGrpSpPr>
            <p:grpSpPr>
              <a:xfrm flipH="1">
                <a:off x="7234397" y="4500798"/>
                <a:ext cx="560767" cy="139276"/>
                <a:chOff x="4771000" y="1122848"/>
                <a:chExt cx="560767" cy="139276"/>
              </a:xfrm>
            </p:grpSpPr>
            <p:grpSp>
              <p:nvGrpSpPr>
                <p:cNvPr id="437" name="Google Shape;437;p8"/>
                <p:cNvGrpSpPr/>
                <p:nvPr/>
              </p:nvGrpSpPr>
              <p:grpSpPr>
                <a:xfrm>
                  <a:off x="5192567" y="1122848"/>
                  <a:ext cx="139200" cy="139200"/>
                  <a:chOff x="5192567" y="1122848"/>
                  <a:chExt cx="139200" cy="139200"/>
                </a:xfrm>
              </p:grpSpPr>
              <p:sp>
                <p:nvSpPr>
                  <p:cNvPr id="438" name="Google Shape;438;p8"/>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8"/>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8"/>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8"/>
                <p:cNvGrpSpPr/>
                <p:nvPr/>
              </p:nvGrpSpPr>
              <p:grpSpPr>
                <a:xfrm>
                  <a:off x="4771000" y="1122849"/>
                  <a:ext cx="139200" cy="139200"/>
                  <a:chOff x="5192500" y="1122925"/>
                  <a:chExt cx="139200" cy="139200"/>
                </a:xfrm>
              </p:grpSpPr>
              <p:sp>
                <p:nvSpPr>
                  <p:cNvPr id="442" name="Google Shape;442;p8"/>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8"/>
                <p:cNvGrpSpPr/>
                <p:nvPr/>
              </p:nvGrpSpPr>
              <p:grpSpPr>
                <a:xfrm>
                  <a:off x="4981783" y="1122924"/>
                  <a:ext cx="139200" cy="139200"/>
                  <a:chOff x="4981783" y="1122924"/>
                  <a:chExt cx="139200" cy="139200"/>
                </a:xfrm>
              </p:grpSpPr>
              <p:sp>
                <p:nvSpPr>
                  <p:cNvPr id="445" name="Google Shape;445;p8"/>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 name="Google Shape;447;p8"/>
            <p:cNvGrpSpPr/>
            <p:nvPr/>
          </p:nvGrpSpPr>
          <p:grpSpPr>
            <a:xfrm>
              <a:off x="1218088" y="4499852"/>
              <a:ext cx="7568755" cy="336944"/>
              <a:chOff x="2258298" y="4063193"/>
              <a:chExt cx="3784567" cy="336944"/>
            </a:xfrm>
          </p:grpSpPr>
          <p:cxnSp>
            <p:nvCxnSpPr>
              <p:cNvPr id="448" name="Google Shape;448;p8"/>
              <p:cNvCxnSpPr/>
              <p:nvPr/>
            </p:nvCxnSpPr>
            <p:spPr>
              <a:xfrm>
                <a:off x="2258365" y="4231665"/>
                <a:ext cx="3784500" cy="0"/>
              </a:xfrm>
              <a:prstGeom prst="straightConnector1">
                <a:avLst/>
              </a:prstGeom>
              <a:noFill/>
              <a:ln w="19050" cap="flat" cmpd="sng">
                <a:solidFill>
                  <a:schemeClr val="lt2"/>
                </a:solidFill>
                <a:prstDash val="dot"/>
                <a:round/>
                <a:headEnd type="none" w="med" len="med"/>
                <a:tailEnd type="none" w="med" len="med"/>
              </a:ln>
            </p:spPr>
          </p:cxnSp>
          <p:cxnSp>
            <p:nvCxnSpPr>
              <p:cNvPr id="449" name="Google Shape;449;p8"/>
              <p:cNvCxnSpPr/>
              <p:nvPr/>
            </p:nvCxnSpPr>
            <p:spPr>
              <a:xfrm>
                <a:off x="2258365" y="4400137"/>
                <a:ext cx="3784500" cy="0"/>
              </a:xfrm>
              <a:prstGeom prst="straightConnector1">
                <a:avLst/>
              </a:prstGeom>
              <a:noFill/>
              <a:ln w="19050" cap="flat" cmpd="sng">
                <a:solidFill>
                  <a:schemeClr val="lt2"/>
                </a:solidFill>
                <a:prstDash val="dot"/>
                <a:round/>
                <a:headEnd type="none" w="med" len="med"/>
                <a:tailEnd type="none" w="med" len="med"/>
              </a:ln>
            </p:spPr>
          </p:cxnSp>
          <p:cxnSp>
            <p:nvCxnSpPr>
              <p:cNvPr id="450" name="Google Shape;450;p8"/>
              <p:cNvCxnSpPr/>
              <p:nvPr/>
            </p:nvCxnSpPr>
            <p:spPr>
              <a:xfrm>
                <a:off x="2258298" y="4063193"/>
                <a:ext cx="3784500" cy="0"/>
              </a:xfrm>
              <a:prstGeom prst="straightConnector1">
                <a:avLst/>
              </a:prstGeom>
              <a:noFill/>
              <a:ln w="19050" cap="flat" cmpd="sng">
                <a:solidFill>
                  <a:schemeClr val="lt2"/>
                </a:solidFill>
                <a:prstDash val="dot"/>
                <a:round/>
                <a:headEnd type="none" w="med" len="med"/>
                <a:tailEnd type="none" w="med" len="med"/>
              </a:ln>
            </p:spPr>
          </p:cxnSp>
        </p:grpSp>
        <p:grpSp>
          <p:nvGrpSpPr>
            <p:cNvPr id="451" name="Google Shape;451;p8"/>
            <p:cNvGrpSpPr/>
            <p:nvPr/>
          </p:nvGrpSpPr>
          <p:grpSpPr>
            <a:xfrm>
              <a:off x="8114425" y="1086911"/>
              <a:ext cx="672653" cy="3220538"/>
              <a:chOff x="8114425" y="1088874"/>
              <a:chExt cx="672653" cy="3220538"/>
            </a:xfrm>
          </p:grpSpPr>
          <p:sp>
            <p:nvSpPr>
              <p:cNvPr id="452" name="Google Shape;452;p8"/>
              <p:cNvSpPr/>
              <p:nvPr/>
            </p:nvSpPr>
            <p:spPr>
              <a:xfrm rot="-5400000">
                <a:off x="6840483" y="2362817"/>
                <a:ext cx="3220538" cy="672652"/>
              </a:xfrm>
              <a:custGeom>
                <a:avLst/>
                <a:gdLst/>
                <a:ahLst/>
                <a:cxnLst/>
                <a:rect l="l" t="t" r="r" b="b"/>
                <a:pathLst>
                  <a:path w="82525" h="9485" extrusionOk="0">
                    <a:moveTo>
                      <a:pt x="0" y="1"/>
                    </a:moveTo>
                    <a:lnTo>
                      <a:pt x="0" y="9484"/>
                    </a:lnTo>
                    <a:lnTo>
                      <a:pt x="82525" y="9484"/>
                    </a:lnTo>
                    <a:lnTo>
                      <a:pt x="82525" y="1"/>
                    </a:lnTo>
                    <a:close/>
                  </a:path>
                </a:pathLst>
              </a:custGeom>
              <a:solidFill>
                <a:schemeClr val="accent3"/>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rot="-5400000">
                <a:off x="8387497" y="3909820"/>
                <a:ext cx="126509" cy="672652"/>
              </a:xfrm>
              <a:custGeom>
                <a:avLst/>
                <a:gdLst/>
                <a:ahLst/>
                <a:cxnLst/>
                <a:rect l="l" t="t" r="r" b="b"/>
                <a:pathLst>
                  <a:path w="3466" h="9485" extrusionOk="0">
                    <a:moveTo>
                      <a:pt x="0" y="1"/>
                    </a:moveTo>
                    <a:lnTo>
                      <a:pt x="0"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rot="-5400000">
                <a:off x="8387497" y="3659693"/>
                <a:ext cx="126509" cy="672652"/>
              </a:xfrm>
              <a:custGeom>
                <a:avLst/>
                <a:gdLst/>
                <a:ahLst/>
                <a:cxnLst/>
                <a:rect l="l" t="t" r="r" b="b"/>
                <a:pathLst>
                  <a:path w="3466" h="9485" extrusionOk="0">
                    <a:moveTo>
                      <a:pt x="0" y="1"/>
                    </a:moveTo>
                    <a:lnTo>
                      <a:pt x="0"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rot="-5400000">
                <a:off x="8387497" y="3409567"/>
                <a:ext cx="126509" cy="672652"/>
              </a:xfrm>
              <a:custGeom>
                <a:avLst/>
                <a:gdLst/>
                <a:ahLst/>
                <a:cxnLst/>
                <a:rect l="l" t="t" r="r" b="b"/>
                <a:pathLst>
                  <a:path w="3466" h="9485" extrusionOk="0">
                    <a:moveTo>
                      <a:pt x="0" y="1"/>
                    </a:moveTo>
                    <a:lnTo>
                      <a:pt x="0" y="9484"/>
                    </a:lnTo>
                    <a:lnTo>
                      <a:pt x="3465" y="9484"/>
                    </a:lnTo>
                    <a:lnTo>
                      <a:pt x="3465"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rot="-5400000">
                <a:off x="8387497" y="3159440"/>
                <a:ext cx="126509" cy="672652"/>
              </a:xfrm>
              <a:custGeom>
                <a:avLst/>
                <a:gdLst/>
                <a:ahLst/>
                <a:cxnLst/>
                <a:rect l="l" t="t" r="r" b="b"/>
                <a:pathLst>
                  <a:path w="3466" h="9485" extrusionOk="0">
                    <a:moveTo>
                      <a:pt x="0" y="1"/>
                    </a:moveTo>
                    <a:lnTo>
                      <a:pt x="0" y="9484"/>
                    </a:lnTo>
                    <a:lnTo>
                      <a:pt x="3465" y="9484"/>
                    </a:lnTo>
                    <a:lnTo>
                      <a:pt x="3465"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rot="-5400000">
                <a:off x="8387497" y="2909314"/>
                <a:ext cx="126509" cy="672652"/>
              </a:xfrm>
              <a:custGeom>
                <a:avLst/>
                <a:gdLst/>
                <a:ahLst/>
                <a:cxnLst/>
                <a:rect l="l" t="t" r="r" b="b"/>
                <a:pathLst>
                  <a:path w="3466" h="9485" extrusionOk="0">
                    <a:moveTo>
                      <a:pt x="0" y="1"/>
                    </a:moveTo>
                    <a:lnTo>
                      <a:pt x="0" y="9484"/>
                    </a:lnTo>
                    <a:lnTo>
                      <a:pt x="3465" y="9484"/>
                    </a:lnTo>
                    <a:lnTo>
                      <a:pt x="3465"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rot="-5400000">
                <a:off x="8387478" y="2659169"/>
                <a:ext cx="126545" cy="672652"/>
              </a:xfrm>
              <a:custGeom>
                <a:avLst/>
                <a:gdLst/>
                <a:ahLst/>
                <a:cxnLst/>
                <a:rect l="l" t="t" r="r" b="b"/>
                <a:pathLst>
                  <a:path w="3467" h="9485" extrusionOk="0">
                    <a:moveTo>
                      <a:pt x="1" y="1"/>
                    </a:moveTo>
                    <a:lnTo>
                      <a:pt x="1"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rot="-5400000">
                <a:off x="8387497" y="2409025"/>
                <a:ext cx="126509" cy="672652"/>
              </a:xfrm>
              <a:custGeom>
                <a:avLst/>
                <a:gdLst/>
                <a:ahLst/>
                <a:cxnLst/>
                <a:rect l="l" t="t" r="r" b="b"/>
                <a:pathLst>
                  <a:path w="3466" h="9485" extrusionOk="0">
                    <a:moveTo>
                      <a:pt x="1" y="1"/>
                    </a:moveTo>
                    <a:lnTo>
                      <a:pt x="1"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0"/>
        <p:cNvGrpSpPr/>
        <p:nvPr/>
      </p:nvGrpSpPr>
      <p:grpSpPr>
        <a:xfrm>
          <a:off x="0" y="0"/>
          <a:ext cx="0" cy="0"/>
          <a:chOff x="0" y="0"/>
          <a:chExt cx="0" cy="0"/>
        </a:xfrm>
      </p:grpSpPr>
      <p:sp>
        <p:nvSpPr>
          <p:cNvPr id="461" name="Google Shape;461;p9"/>
          <p:cNvSpPr txBox="1">
            <a:spLocks noGrp="1"/>
          </p:cNvSpPr>
          <p:nvPr>
            <p:ph type="title"/>
          </p:nvPr>
        </p:nvSpPr>
        <p:spPr>
          <a:xfrm>
            <a:off x="1512872" y="1830478"/>
            <a:ext cx="2848800" cy="9225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3200"/>
              <a:buNone/>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62" name="Google Shape;462;p9"/>
          <p:cNvSpPr txBox="1">
            <a:spLocks noGrp="1"/>
          </p:cNvSpPr>
          <p:nvPr>
            <p:ph type="subTitle" idx="1"/>
          </p:nvPr>
        </p:nvSpPr>
        <p:spPr>
          <a:xfrm>
            <a:off x="1512872" y="2782950"/>
            <a:ext cx="2848800" cy="104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grpSp>
        <p:nvGrpSpPr>
          <p:cNvPr id="463" name="Google Shape;463;p9"/>
          <p:cNvGrpSpPr/>
          <p:nvPr/>
        </p:nvGrpSpPr>
        <p:grpSpPr>
          <a:xfrm>
            <a:off x="76247" y="76200"/>
            <a:ext cx="8991506" cy="4991091"/>
            <a:chOff x="76247" y="76200"/>
            <a:chExt cx="8991506" cy="4991091"/>
          </a:xfrm>
        </p:grpSpPr>
        <p:sp>
          <p:nvSpPr>
            <p:cNvPr id="464" name="Google Shape;464;p9"/>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9"/>
            <p:cNvGrpSpPr/>
            <p:nvPr/>
          </p:nvGrpSpPr>
          <p:grpSpPr>
            <a:xfrm>
              <a:off x="76247" y="76200"/>
              <a:ext cx="8991482" cy="270554"/>
              <a:chOff x="495040" y="1057247"/>
              <a:chExt cx="8991482" cy="270554"/>
            </a:xfrm>
          </p:grpSpPr>
          <p:sp>
            <p:nvSpPr>
              <p:cNvPr id="466" name="Google Shape;466;p9"/>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9"/>
              <p:cNvGrpSpPr/>
              <p:nvPr/>
            </p:nvGrpSpPr>
            <p:grpSpPr>
              <a:xfrm flipH="1">
                <a:off x="559172" y="1122848"/>
                <a:ext cx="560767" cy="139276"/>
                <a:chOff x="4771000" y="1122848"/>
                <a:chExt cx="560767" cy="139276"/>
              </a:xfrm>
            </p:grpSpPr>
            <p:grpSp>
              <p:nvGrpSpPr>
                <p:cNvPr id="468" name="Google Shape;468;p9"/>
                <p:cNvGrpSpPr/>
                <p:nvPr/>
              </p:nvGrpSpPr>
              <p:grpSpPr>
                <a:xfrm>
                  <a:off x="5192567" y="1122848"/>
                  <a:ext cx="139200" cy="139200"/>
                  <a:chOff x="5192567" y="1122848"/>
                  <a:chExt cx="139200" cy="139200"/>
                </a:xfrm>
              </p:grpSpPr>
              <p:sp>
                <p:nvSpPr>
                  <p:cNvPr id="469" name="Google Shape;469;p9"/>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9"/>
                <p:cNvGrpSpPr/>
                <p:nvPr/>
              </p:nvGrpSpPr>
              <p:grpSpPr>
                <a:xfrm>
                  <a:off x="4771000" y="1122849"/>
                  <a:ext cx="139200" cy="139200"/>
                  <a:chOff x="5192500" y="1122925"/>
                  <a:chExt cx="139200" cy="139200"/>
                </a:xfrm>
              </p:grpSpPr>
              <p:sp>
                <p:nvSpPr>
                  <p:cNvPr id="473" name="Google Shape;473;p9"/>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9"/>
                <p:cNvGrpSpPr/>
                <p:nvPr/>
              </p:nvGrpSpPr>
              <p:grpSpPr>
                <a:xfrm>
                  <a:off x="4981783" y="1122924"/>
                  <a:ext cx="139200" cy="139200"/>
                  <a:chOff x="4981783" y="1122924"/>
                  <a:chExt cx="139200" cy="139200"/>
                </a:xfrm>
              </p:grpSpPr>
              <p:sp>
                <p:nvSpPr>
                  <p:cNvPr id="476" name="Google Shape;476;p9"/>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78" name="Google Shape;478;p9"/>
          <p:cNvGrpSpPr/>
          <p:nvPr/>
        </p:nvGrpSpPr>
        <p:grpSpPr>
          <a:xfrm>
            <a:off x="240683" y="495891"/>
            <a:ext cx="8404692" cy="4402218"/>
            <a:chOff x="240683" y="495891"/>
            <a:chExt cx="8404692" cy="4402218"/>
          </a:xfrm>
        </p:grpSpPr>
        <p:grpSp>
          <p:nvGrpSpPr>
            <p:cNvPr id="479" name="Google Shape;479;p9"/>
            <p:cNvGrpSpPr/>
            <p:nvPr/>
          </p:nvGrpSpPr>
          <p:grpSpPr>
            <a:xfrm>
              <a:off x="240683" y="495891"/>
              <a:ext cx="8345896" cy="4402218"/>
              <a:chOff x="240683" y="495891"/>
              <a:chExt cx="8345896" cy="4402218"/>
            </a:xfrm>
          </p:grpSpPr>
          <p:grpSp>
            <p:nvGrpSpPr>
              <p:cNvPr id="480" name="Google Shape;480;p9"/>
              <p:cNvGrpSpPr/>
              <p:nvPr/>
            </p:nvGrpSpPr>
            <p:grpSpPr>
              <a:xfrm rot="5400000">
                <a:off x="-1725205" y="2461778"/>
                <a:ext cx="4402218" cy="470443"/>
                <a:chOff x="6856163" y="688475"/>
                <a:chExt cx="2083200" cy="525988"/>
              </a:xfrm>
            </p:grpSpPr>
            <p:cxnSp>
              <p:nvCxnSpPr>
                <p:cNvPr id="481" name="Google Shape;481;p9"/>
                <p:cNvCxnSpPr/>
                <p:nvPr/>
              </p:nvCxnSpPr>
              <p:spPr>
                <a:xfrm>
                  <a:off x="6856163" y="688475"/>
                  <a:ext cx="2083200" cy="0"/>
                </a:xfrm>
                <a:prstGeom prst="straightConnector1">
                  <a:avLst/>
                </a:prstGeom>
                <a:noFill/>
                <a:ln w="19050" cap="flat" cmpd="sng">
                  <a:solidFill>
                    <a:schemeClr val="lt2"/>
                  </a:solidFill>
                  <a:prstDash val="dot"/>
                  <a:round/>
                  <a:headEnd type="none" w="med" len="med"/>
                  <a:tailEnd type="none" w="med" len="med"/>
                </a:ln>
              </p:spPr>
            </p:cxnSp>
            <p:cxnSp>
              <p:nvCxnSpPr>
                <p:cNvPr id="482" name="Google Shape;482;p9"/>
                <p:cNvCxnSpPr/>
                <p:nvPr/>
              </p:nvCxnSpPr>
              <p:spPr>
                <a:xfrm>
                  <a:off x="6856163" y="863804"/>
                  <a:ext cx="2083200" cy="0"/>
                </a:xfrm>
                <a:prstGeom prst="straightConnector1">
                  <a:avLst/>
                </a:prstGeom>
                <a:noFill/>
                <a:ln w="19050" cap="flat" cmpd="sng">
                  <a:solidFill>
                    <a:schemeClr val="lt2"/>
                  </a:solidFill>
                  <a:prstDash val="dot"/>
                  <a:round/>
                  <a:headEnd type="none" w="med" len="med"/>
                  <a:tailEnd type="none" w="med" len="med"/>
                </a:ln>
              </p:spPr>
            </p:cxnSp>
            <p:cxnSp>
              <p:nvCxnSpPr>
                <p:cNvPr id="483" name="Google Shape;483;p9"/>
                <p:cNvCxnSpPr/>
                <p:nvPr/>
              </p:nvCxnSpPr>
              <p:spPr>
                <a:xfrm>
                  <a:off x="6856163" y="1039133"/>
                  <a:ext cx="2083200" cy="0"/>
                </a:xfrm>
                <a:prstGeom prst="straightConnector1">
                  <a:avLst/>
                </a:prstGeom>
                <a:noFill/>
                <a:ln w="19050" cap="flat" cmpd="sng">
                  <a:solidFill>
                    <a:schemeClr val="lt2"/>
                  </a:solidFill>
                  <a:prstDash val="dot"/>
                  <a:round/>
                  <a:headEnd type="none" w="med" len="med"/>
                  <a:tailEnd type="none" w="med" len="med"/>
                </a:ln>
              </p:spPr>
            </p:cxnSp>
            <p:cxnSp>
              <p:nvCxnSpPr>
                <p:cNvPr id="484" name="Google Shape;484;p9"/>
                <p:cNvCxnSpPr/>
                <p:nvPr/>
              </p:nvCxnSpPr>
              <p:spPr>
                <a:xfrm>
                  <a:off x="6856163" y="1214463"/>
                  <a:ext cx="2083200" cy="0"/>
                </a:xfrm>
                <a:prstGeom prst="straightConnector1">
                  <a:avLst/>
                </a:prstGeom>
                <a:noFill/>
                <a:ln w="19050" cap="flat" cmpd="sng">
                  <a:solidFill>
                    <a:schemeClr val="lt2"/>
                  </a:solidFill>
                  <a:prstDash val="dot"/>
                  <a:round/>
                  <a:headEnd type="none" w="med" len="med"/>
                  <a:tailEnd type="none" w="med" len="med"/>
                </a:ln>
              </p:spPr>
            </p:cxnSp>
          </p:grpSp>
          <p:grpSp>
            <p:nvGrpSpPr>
              <p:cNvPr id="485" name="Google Shape;485;p9"/>
              <p:cNvGrpSpPr/>
              <p:nvPr/>
            </p:nvGrpSpPr>
            <p:grpSpPr>
              <a:xfrm>
                <a:off x="8090675" y="1678300"/>
                <a:ext cx="332400" cy="2923200"/>
                <a:chOff x="8090675" y="1678300"/>
                <a:chExt cx="332400" cy="2923200"/>
              </a:xfrm>
            </p:grpSpPr>
            <p:sp>
              <p:nvSpPr>
                <p:cNvPr id="486" name="Google Shape;486;p9"/>
                <p:cNvSpPr/>
                <p:nvPr/>
              </p:nvSpPr>
              <p:spPr>
                <a:xfrm rot="-5400000">
                  <a:off x="6795275" y="2973700"/>
                  <a:ext cx="2923200" cy="332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 name="Google Shape;487;p9"/>
                <p:cNvGrpSpPr/>
                <p:nvPr/>
              </p:nvGrpSpPr>
              <p:grpSpPr>
                <a:xfrm rot="-5400000">
                  <a:off x="6913625" y="3071500"/>
                  <a:ext cx="2686500" cy="136800"/>
                  <a:chOff x="5697536" y="4196525"/>
                  <a:chExt cx="2686500" cy="136800"/>
                </a:xfrm>
              </p:grpSpPr>
              <p:cxnSp>
                <p:nvCxnSpPr>
                  <p:cNvPr id="488" name="Google Shape;488;p9"/>
                  <p:cNvCxnSpPr/>
                  <p:nvPr/>
                </p:nvCxnSpPr>
                <p:spPr>
                  <a:xfrm rot="-5400000" flipH="1">
                    <a:off x="7039736" y="2922725"/>
                    <a:ext cx="2100" cy="2686500"/>
                  </a:xfrm>
                  <a:prstGeom prst="straightConnector1">
                    <a:avLst/>
                  </a:prstGeom>
                  <a:noFill/>
                  <a:ln w="19050" cap="flat" cmpd="sng">
                    <a:solidFill>
                      <a:schemeClr val="dk1"/>
                    </a:solidFill>
                    <a:prstDash val="solid"/>
                    <a:round/>
                    <a:headEnd type="none" w="med" len="med"/>
                    <a:tailEnd type="none" w="med" len="med"/>
                  </a:ln>
                </p:spPr>
              </p:cxnSp>
              <p:sp>
                <p:nvSpPr>
                  <p:cNvPr id="489" name="Google Shape;489;p9"/>
                  <p:cNvSpPr/>
                  <p:nvPr/>
                </p:nvSpPr>
                <p:spPr>
                  <a:xfrm>
                    <a:off x="7386600" y="4196525"/>
                    <a:ext cx="136800" cy="13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0" name="Google Shape;490;p9"/>
              <p:cNvSpPr/>
              <p:nvPr/>
            </p:nvSpPr>
            <p:spPr>
              <a:xfrm>
                <a:off x="8243079" y="2706664"/>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9"/>
            <p:cNvGrpSpPr/>
            <p:nvPr/>
          </p:nvGrpSpPr>
          <p:grpSpPr>
            <a:xfrm>
              <a:off x="8090675" y="798314"/>
              <a:ext cx="554700" cy="554700"/>
              <a:chOff x="8090675" y="798314"/>
              <a:chExt cx="554700" cy="554700"/>
            </a:xfrm>
          </p:grpSpPr>
          <p:grpSp>
            <p:nvGrpSpPr>
              <p:cNvPr id="492" name="Google Shape;492;p9"/>
              <p:cNvGrpSpPr/>
              <p:nvPr/>
            </p:nvGrpSpPr>
            <p:grpSpPr>
              <a:xfrm>
                <a:off x="8090675" y="798314"/>
                <a:ext cx="554700" cy="554700"/>
                <a:chOff x="-388475" y="881425"/>
                <a:chExt cx="554700" cy="554700"/>
              </a:xfrm>
            </p:grpSpPr>
            <p:sp>
              <p:nvSpPr>
                <p:cNvPr id="493" name="Google Shape;493;p9"/>
                <p:cNvSpPr/>
                <p:nvPr/>
              </p:nvSpPr>
              <p:spPr>
                <a:xfrm>
                  <a:off x="-312275" y="8814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388475" y="9576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9"/>
              <p:cNvGrpSpPr/>
              <p:nvPr/>
            </p:nvGrpSpPr>
            <p:grpSpPr>
              <a:xfrm>
                <a:off x="8160543" y="979306"/>
                <a:ext cx="340184" cy="266746"/>
                <a:chOff x="-41694200" y="2382950"/>
                <a:chExt cx="317425" cy="248900"/>
              </a:xfrm>
            </p:grpSpPr>
            <p:sp>
              <p:nvSpPr>
                <p:cNvPr id="496" name="Google Shape;496;p9"/>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4"/>
        <p:cNvGrpSpPr/>
        <p:nvPr/>
      </p:nvGrpSpPr>
      <p:grpSpPr>
        <a:xfrm>
          <a:off x="0" y="0"/>
          <a:ext cx="0" cy="0"/>
          <a:chOff x="0" y="0"/>
          <a:chExt cx="0" cy="0"/>
        </a:xfrm>
      </p:grpSpPr>
      <p:sp>
        <p:nvSpPr>
          <p:cNvPr id="515" name="Google Shape;515;p11"/>
          <p:cNvSpPr txBox="1">
            <a:spLocks noGrp="1"/>
          </p:cNvSpPr>
          <p:nvPr>
            <p:ph type="title" hasCustomPrompt="1"/>
          </p:nvPr>
        </p:nvSpPr>
        <p:spPr>
          <a:xfrm>
            <a:off x="1175075" y="2058635"/>
            <a:ext cx="4044300" cy="94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8500"/>
              <a:buNone/>
              <a:defRPr sz="85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516" name="Google Shape;516;p11"/>
          <p:cNvSpPr txBox="1">
            <a:spLocks noGrp="1"/>
          </p:cNvSpPr>
          <p:nvPr>
            <p:ph type="subTitle" idx="1"/>
          </p:nvPr>
        </p:nvSpPr>
        <p:spPr>
          <a:xfrm flipH="1">
            <a:off x="1259825" y="3062200"/>
            <a:ext cx="3874800" cy="6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grpSp>
        <p:nvGrpSpPr>
          <p:cNvPr id="517" name="Google Shape;517;p11"/>
          <p:cNvGrpSpPr/>
          <p:nvPr/>
        </p:nvGrpSpPr>
        <p:grpSpPr>
          <a:xfrm>
            <a:off x="76247" y="76200"/>
            <a:ext cx="8991506" cy="4991091"/>
            <a:chOff x="76247" y="76200"/>
            <a:chExt cx="8991506" cy="4991091"/>
          </a:xfrm>
        </p:grpSpPr>
        <p:sp>
          <p:nvSpPr>
            <p:cNvPr id="518" name="Google Shape;518;p11"/>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 name="Google Shape;519;p11"/>
            <p:cNvGrpSpPr/>
            <p:nvPr/>
          </p:nvGrpSpPr>
          <p:grpSpPr>
            <a:xfrm>
              <a:off x="76247" y="76200"/>
              <a:ext cx="8991482" cy="270554"/>
              <a:chOff x="495040" y="1057247"/>
              <a:chExt cx="8991482" cy="270554"/>
            </a:xfrm>
          </p:grpSpPr>
          <p:sp>
            <p:nvSpPr>
              <p:cNvPr id="520" name="Google Shape;520;p11"/>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11"/>
              <p:cNvGrpSpPr/>
              <p:nvPr/>
            </p:nvGrpSpPr>
            <p:grpSpPr>
              <a:xfrm flipH="1">
                <a:off x="559172" y="1122848"/>
                <a:ext cx="560767" cy="139276"/>
                <a:chOff x="4771000" y="1122848"/>
                <a:chExt cx="560767" cy="139276"/>
              </a:xfrm>
            </p:grpSpPr>
            <p:grpSp>
              <p:nvGrpSpPr>
                <p:cNvPr id="522" name="Google Shape;522;p11"/>
                <p:cNvGrpSpPr/>
                <p:nvPr/>
              </p:nvGrpSpPr>
              <p:grpSpPr>
                <a:xfrm>
                  <a:off x="5192567" y="1122848"/>
                  <a:ext cx="139200" cy="139200"/>
                  <a:chOff x="5192567" y="1122848"/>
                  <a:chExt cx="139200" cy="139200"/>
                </a:xfrm>
              </p:grpSpPr>
              <p:sp>
                <p:nvSpPr>
                  <p:cNvPr id="523" name="Google Shape;523;p11"/>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1"/>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11"/>
                <p:cNvGrpSpPr/>
                <p:nvPr/>
              </p:nvGrpSpPr>
              <p:grpSpPr>
                <a:xfrm>
                  <a:off x="4771000" y="1122849"/>
                  <a:ext cx="139200" cy="139200"/>
                  <a:chOff x="5192500" y="1122925"/>
                  <a:chExt cx="139200" cy="139200"/>
                </a:xfrm>
              </p:grpSpPr>
              <p:sp>
                <p:nvSpPr>
                  <p:cNvPr id="527" name="Google Shape;527;p11"/>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11"/>
                <p:cNvGrpSpPr/>
                <p:nvPr/>
              </p:nvGrpSpPr>
              <p:grpSpPr>
                <a:xfrm>
                  <a:off x="4981783" y="1122924"/>
                  <a:ext cx="139200" cy="139200"/>
                  <a:chOff x="4981783" y="1122924"/>
                  <a:chExt cx="139200" cy="139200"/>
                </a:xfrm>
              </p:grpSpPr>
              <p:sp>
                <p:nvSpPr>
                  <p:cNvPr id="530" name="Google Shape;530;p11"/>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2" name="Google Shape;532;p11"/>
          <p:cNvGrpSpPr/>
          <p:nvPr/>
        </p:nvGrpSpPr>
        <p:grpSpPr>
          <a:xfrm>
            <a:off x="326489" y="614305"/>
            <a:ext cx="8491880" cy="4219295"/>
            <a:chOff x="326489" y="614305"/>
            <a:chExt cx="8491880" cy="4219295"/>
          </a:xfrm>
        </p:grpSpPr>
        <p:grpSp>
          <p:nvGrpSpPr>
            <p:cNvPr id="533" name="Google Shape;533;p11"/>
            <p:cNvGrpSpPr/>
            <p:nvPr/>
          </p:nvGrpSpPr>
          <p:grpSpPr>
            <a:xfrm>
              <a:off x="326489" y="4146302"/>
              <a:ext cx="1540067" cy="687298"/>
              <a:chOff x="-363350" y="-51188"/>
              <a:chExt cx="1540067" cy="687298"/>
            </a:xfrm>
          </p:grpSpPr>
          <p:sp>
            <p:nvSpPr>
              <p:cNvPr id="534" name="Google Shape;534;p11"/>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1"/>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1"/>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1"/>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11"/>
              <p:cNvGrpSpPr/>
              <p:nvPr/>
            </p:nvGrpSpPr>
            <p:grpSpPr>
              <a:xfrm>
                <a:off x="-363350" y="-51188"/>
                <a:ext cx="1540067" cy="687298"/>
                <a:chOff x="-363350" y="-51188"/>
                <a:chExt cx="1540067" cy="687298"/>
              </a:xfrm>
            </p:grpSpPr>
            <p:sp>
              <p:nvSpPr>
                <p:cNvPr id="540" name="Google Shape;540;p11"/>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1"/>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1"/>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1"/>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1"/>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1"/>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1"/>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 name="Google Shape;570;p11"/>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11"/>
            <p:cNvGrpSpPr/>
            <p:nvPr/>
          </p:nvGrpSpPr>
          <p:grpSpPr>
            <a:xfrm>
              <a:off x="801872" y="614661"/>
              <a:ext cx="1913983" cy="521706"/>
              <a:chOff x="489414" y="450012"/>
              <a:chExt cx="2153203" cy="586912"/>
            </a:xfrm>
          </p:grpSpPr>
          <p:sp>
            <p:nvSpPr>
              <p:cNvPr id="572" name="Google Shape;572;p11"/>
              <p:cNvSpPr/>
              <p:nvPr/>
            </p:nvSpPr>
            <p:spPr>
              <a:xfrm>
                <a:off x="489414" y="450012"/>
                <a:ext cx="2153203" cy="586912"/>
              </a:xfrm>
              <a:custGeom>
                <a:avLst/>
                <a:gdLst/>
                <a:ahLst/>
                <a:cxnLst/>
                <a:rect l="l" t="t" r="r" b="b"/>
                <a:pathLst>
                  <a:path w="50518" h="13770" fill="none" extrusionOk="0">
                    <a:moveTo>
                      <a:pt x="50518" y="0"/>
                    </a:moveTo>
                    <a:lnTo>
                      <a:pt x="0" y="0"/>
                    </a:lnTo>
                    <a:lnTo>
                      <a:pt x="0" y="9089"/>
                    </a:lnTo>
                    <a:lnTo>
                      <a:pt x="38755" y="9089"/>
                    </a:lnTo>
                    <a:lnTo>
                      <a:pt x="41217" y="13344"/>
                    </a:lnTo>
                    <a:cubicBezTo>
                      <a:pt x="41460" y="13770"/>
                      <a:pt x="42129" y="13587"/>
                      <a:pt x="42129" y="13101"/>
                    </a:cubicBezTo>
                    <a:lnTo>
                      <a:pt x="42129" y="9089"/>
                    </a:lnTo>
                    <a:lnTo>
                      <a:pt x="50518" y="90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11"/>
              <p:cNvGrpSpPr/>
              <p:nvPr/>
            </p:nvGrpSpPr>
            <p:grpSpPr>
              <a:xfrm>
                <a:off x="584420" y="519414"/>
                <a:ext cx="1963411" cy="246971"/>
                <a:chOff x="571861" y="517439"/>
                <a:chExt cx="1963411" cy="246971"/>
              </a:xfrm>
            </p:grpSpPr>
            <p:sp>
              <p:nvSpPr>
                <p:cNvPr id="574" name="Google Shape;574;p11"/>
                <p:cNvSpPr/>
                <p:nvPr/>
              </p:nvSpPr>
              <p:spPr>
                <a:xfrm>
                  <a:off x="571861" y="517439"/>
                  <a:ext cx="246316" cy="246971"/>
                </a:xfrm>
                <a:custGeom>
                  <a:avLst/>
                  <a:gdLst/>
                  <a:ahLst/>
                  <a:cxnLst/>
                  <a:rect l="l" t="t" r="r" b="b"/>
                  <a:pathLst>
                    <a:path w="11642" h="11673" fill="none" extrusionOk="0">
                      <a:moveTo>
                        <a:pt x="3283" y="11672"/>
                      </a:moveTo>
                      <a:lnTo>
                        <a:pt x="5836" y="9119"/>
                      </a:lnTo>
                      <a:lnTo>
                        <a:pt x="8359" y="11672"/>
                      </a:lnTo>
                      <a:lnTo>
                        <a:pt x="11642" y="8389"/>
                      </a:lnTo>
                      <a:lnTo>
                        <a:pt x="9089" y="5836"/>
                      </a:lnTo>
                      <a:lnTo>
                        <a:pt x="11642" y="3283"/>
                      </a:lnTo>
                      <a:lnTo>
                        <a:pt x="8359" y="0"/>
                      </a:lnTo>
                      <a:lnTo>
                        <a:pt x="5836" y="2554"/>
                      </a:lnTo>
                      <a:lnTo>
                        <a:pt x="3283" y="0"/>
                      </a:lnTo>
                      <a:lnTo>
                        <a:pt x="0" y="3283"/>
                      </a:lnTo>
                      <a:lnTo>
                        <a:pt x="2554" y="5836"/>
                      </a:lnTo>
                      <a:lnTo>
                        <a:pt x="0" y="83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949850" y="517474"/>
                  <a:ext cx="246900" cy="246900"/>
                </a:xfrm>
                <a:prstGeom prst="noSmoking">
                  <a:avLst>
                    <a:gd name="adj" fmla="val 1875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1328423" y="517750"/>
                  <a:ext cx="246348" cy="246348"/>
                </a:xfrm>
                <a:prstGeom prst="irregularSeal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1706444" y="517474"/>
                  <a:ext cx="246900" cy="246900"/>
                </a:xfrm>
                <a:prstGeom prst="smileyFace">
                  <a:avLst>
                    <a:gd name="adj" fmla="val -4653"/>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2085017" y="517486"/>
                  <a:ext cx="185132" cy="246876"/>
                </a:xfrm>
                <a:custGeom>
                  <a:avLst/>
                  <a:gdLst/>
                  <a:ahLst/>
                  <a:cxnLst/>
                  <a:rect l="l" t="t" r="r" b="b"/>
                  <a:pathLst>
                    <a:path w="30238" h="40705" extrusionOk="0">
                      <a:moveTo>
                        <a:pt x="21063" y="0"/>
                      </a:moveTo>
                      <a:lnTo>
                        <a:pt x="14602" y="13956"/>
                      </a:lnTo>
                      <a:lnTo>
                        <a:pt x="8529" y="5470"/>
                      </a:lnTo>
                      <a:lnTo>
                        <a:pt x="0" y="40704"/>
                      </a:lnTo>
                      <a:lnTo>
                        <a:pt x="11802" y="21321"/>
                      </a:lnTo>
                      <a:lnTo>
                        <a:pt x="17445" y="30280"/>
                      </a:lnTo>
                      <a:lnTo>
                        <a:pt x="30237" y="9045"/>
                      </a:lnTo>
                      <a:lnTo>
                        <a:pt x="21063" y="0"/>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2401823" y="517474"/>
                  <a:ext cx="133449" cy="246900"/>
                </a:xfrm>
                <a:prstGeom prst="rect">
                  <a:avLst/>
                </a:prstGeom>
              </p:spPr>
              <p:txBody>
                <a:bodyPr>
                  <a:prstTxWarp prst="textPlain">
                    <a:avLst/>
                  </a:prstTxWarp>
                </a:bodyPr>
                <a:lstStyle/>
                <a:p>
                  <a:pPr lvl="0" algn="ctr"/>
                  <a:r>
                    <a:rPr b="0" i="0">
                      <a:ln w="19050" cap="flat" cmpd="sng">
                        <a:solidFill>
                          <a:schemeClr val="lt2"/>
                        </a:solidFill>
                        <a:prstDash val="solid"/>
                        <a:round/>
                        <a:headEnd type="none" w="sm" len="sm"/>
                        <a:tailEnd type="none" w="sm" len="sm"/>
                      </a:ln>
                      <a:noFill/>
                      <a:latin typeface="Arial"/>
                    </a:rPr>
                    <a:t>!!</a:t>
                  </a:r>
                </a:p>
              </p:txBody>
            </p:sp>
          </p:grpSp>
        </p:grpSp>
        <p:grpSp>
          <p:nvGrpSpPr>
            <p:cNvPr id="580" name="Google Shape;580;p11"/>
            <p:cNvGrpSpPr/>
            <p:nvPr/>
          </p:nvGrpSpPr>
          <p:grpSpPr>
            <a:xfrm>
              <a:off x="3006410" y="614305"/>
              <a:ext cx="5811959" cy="505416"/>
              <a:chOff x="2258298" y="3894721"/>
              <a:chExt cx="3784567" cy="505416"/>
            </a:xfrm>
          </p:grpSpPr>
          <p:cxnSp>
            <p:nvCxnSpPr>
              <p:cNvPr id="581" name="Google Shape;581;p11"/>
              <p:cNvCxnSpPr/>
              <p:nvPr/>
            </p:nvCxnSpPr>
            <p:spPr>
              <a:xfrm>
                <a:off x="2258365" y="4231665"/>
                <a:ext cx="3784500" cy="0"/>
              </a:xfrm>
              <a:prstGeom prst="straightConnector1">
                <a:avLst/>
              </a:prstGeom>
              <a:noFill/>
              <a:ln w="19050" cap="flat" cmpd="sng">
                <a:solidFill>
                  <a:schemeClr val="dk1"/>
                </a:solidFill>
                <a:prstDash val="dot"/>
                <a:round/>
                <a:headEnd type="none" w="med" len="med"/>
                <a:tailEnd type="none" w="med" len="med"/>
              </a:ln>
            </p:spPr>
          </p:cxnSp>
          <p:cxnSp>
            <p:nvCxnSpPr>
              <p:cNvPr id="582" name="Google Shape;582;p11"/>
              <p:cNvCxnSpPr/>
              <p:nvPr/>
            </p:nvCxnSpPr>
            <p:spPr>
              <a:xfrm>
                <a:off x="2258365" y="4400137"/>
                <a:ext cx="3784500" cy="0"/>
              </a:xfrm>
              <a:prstGeom prst="straightConnector1">
                <a:avLst/>
              </a:prstGeom>
              <a:noFill/>
              <a:ln w="19050" cap="flat" cmpd="sng">
                <a:solidFill>
                  <a:schemeClr val="dk1"/>
                </a:solidFill>
                <a:prstDash val="dot"/>
                <a:round/>
                <a:headEnd type="none" w="med" len="med"/>
                <a:tailEnd type="none" w="med" len="med"/>
              </a:ln>
            </p:spPr>
          </p:cxnSp>
          <p:cxnSp>
            <p:nvCxnSpPr>
              <p:cNvPr id="583" name="Google Shape;583;p11"/>
              <p:cNvCxnSpPr/>
              <p:nvPr/>
            </p:nvCxnSpPr>
            <p:spPr>
              <a:xfrm>
                <a:off x="2258298" y="3894721"/>
                <a:ext cx="3784500" cy="0"/>
              </a:xfrm>
              <a:prstGeom prst="straightConnector1">
                <a:avLst/>
              </a:prstGeom>
              <a:noFill/>
              <a:ln w="19050" cap="flat" cmpd="sng">
                <a:solidFill>
                  <a:schemeClr val="dk1"/>
                </a:solidFill>
                <a:prstDash val="dot"/>
                <a:round/>
                <a:headEnd type="none" w="med" len="med"/>
                <a:tailEnd type="none" w="med" len="med"/>
              </a:ln>
            </p:spPr>
          </p:cxnSp>
          <p:cxnSp>
            <p:nvCxnSpPr>
              <p:cNvPr id="584" name="Google Shape;584;p11"/>
              <p:cNvCxnSpPr/>
              <p:nvPr/>
            </p:nvCxnSpPr>
            <p:spPr>
              <a:xfrm>
                <a:off x="2258298" y="4063193"/>
                <a:ext cx="3784500" cy="0"/>
              </a:xfrm>
              <a:prstGeom prst="straightConnector1">
                <a:avLst/>
              </a:prstGeom>
              <a:noFill/>
              <a:ln w="19050" cap="flat" cmpd="sng">
                <a:solidFill>
                  <a:schemeClr val="dk1"/>
                </a:solidFill>
                <a:prstDash val="dot"/>
                <a:round/>
                <a:headEnd type="none" w="med" len="med"/>
                <a:tailEnd type="none" w="med" len="med"/>
              </a:ln>
            </p:spPr>
          </p:cxnSp>
        </p:grpSp>
        <p:grpSp>
          <p:nvGrpSpPr>
            <p:cNvPr id="585" name="Google Shape;585;p11"/>
            <p:cNvGrpSpPr/>
            <p:nvPr/>
          </p:nvGrpSpPr>
          <p:grpSpPr>
            <a:xfrm>
              <a:off x="3627625" y="4501200"/>
              <a:ext cx="4714500" cy="332400"/>
              <a:chOff x="4122875" y="4098725"/>
              <a:chExt cx="4714500" cy="332400"/>
            </a:xfrm>
          </p:grpSpPr>
          <p:sp>
            <p:nvSpPr>
              <p:cNvPr id="586" name="Google Shape;586;p11"/>
              <p:cNvSpPr/>
              <p:nvPr/>
            </p:nvSpPr>
            <p:spPr>
              <a:xfrm>
                <a:off x="4122875" y="4098725"/>
                <a:ext cx="4714500" cy="332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rot="5400000">
                <a:off x="4223375" y="4196525"/>
                <a:ext cx="158400" cy="136800"/>
              </a:xfrm>
              <a:prstGeom prst="triangle">
                <a:avLst>
                  <a:gd name="adj"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11"/>
              <p:cNvGrpSpPr/>
              <p:nvPr/>
            </p:nvGrpSpPr>
            <p:grpSpPr>
              <a:xfrm>
                <a:off x="4515789" y="4196525"/>
                <a:ext cx="4096800" cy="136800"/>
                <a:chOff x="4535725" y="4196525"/>
                <a:chExt cx="4096800" cy="136800"/>
              </a:xfrm>
            </p:grpSpPr>
            <p:cxnSp>
              <p:nvCxnSpPr>
                <p:cNvPr id="589" name="Google Shape;589;p11"/>
                <p:cNvCxnSpPr/>
                <p:nvPr/>
              </p:nvCxnSpPr>
              <p:spPr>
                <a:xfrm>
                  <a:off x="4535725" y="4267000"/>
                  <a:ext cx="4096800" cy="0"/>
                </a:xfrm>
                <a:prstGeom prst="straightConnector1">
                  <a:avLst/>
                </a:prstGeom>
                <a:noFill/>
                <a:ln w="19050" cap="flat" cmpd="sng">
                  <a:solidFill>
                    <a:schemeClr val="dk1"/>
                  </a:solidFill>
                  <a:prstDash val="solid"/>
                  <a:round/>
                  <a:headEnd type="none" w="med" len="med"/>
                  <a:tailEnd type="none" w="med" len="med"/>
                </a:ln>
              </p:spPr>
            </p:cxnSp>
            <p:sp>
              <p:nvSpPr>
                <p:cNvPr id="590" name="Google Shape;590;p11"/>
                <p:cNvSpPr/>
                <p:nvPr/>
              </p:nvSpPr>
              <p:spPr>
                <a:xfrm>
                  <a:off x="7386600" y="4196525"/>
                  <a:ext cx="136800" cy="13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7550" y="556392"/>
            <a:ext cx="7908900" cy="592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Space Grotesk"/>
              <a:buNone/>
              <a:defRPr sz="3200" b="1">
                <a:solidFill>
                  <a:schemeClr val="dk1"/>
                </a:solidFill>
                <a:latin typeface="Space Grotesk"/>
                <a:ea typeface="Space Grotesk"/>
                <a:cs typeface="Space Grotesk"/>
                <a:sym typeface="Space Grotesk"/>
              </a:defRPr>
            </a:lvl1pPr>
            <a:lvl2pPr lvl="1"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2pPr>
            <a:lvl3pPr lvl="2"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3pPr>
            <a:lvl4pPr lvl="3"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4pPr>
            <a:lvl5pPr lvl="4"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5pPr>
            <a:lvl6pPr lvl="5"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6pPr>
            <a:lvl7pPr lvl="6"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7pPr>
            <a:lvl8pPr lvl="7"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8pPr>
            <a:lvl9pPr lvl="8"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617550" y="1300850"/>
            <a:ext cx="7908900" cy="32679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1pPr>
            <a:lvl2pPr marL="914400" lvl="1"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2pPr>
            <a:lvl3pPr marL="1371600" lvl="2"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3pPr>
            <a:lvl4pPr marL="1828800" lvl="3"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4pPr>
            <a:lvl5pPr marL="2286000" lvl="4"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5pPr>
            <a:lvl6pPr marL="2743200" lvl="5"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6pPr>
            <a:lvl7pPr marL="3200400" lvl="6"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7pPr>
            <a:lvl8pPr marL="3657600" lvl="7"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8pPr>
            <a:lvl9pPr marL="4114800" lvl="8"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slide" Target="slide16.xml"/><Relationship Id="rId11" Type="http://schemas.openxmlformats.org/officeDocument/2006/relationships/image" Target="../media/image31.png"/><Relationship Id="rId5" Type="http://schemas.openxmlformats.org/officeDocument/2006/relationships/image" Target="../media/image28.png"/><Relationship Id="rId10" Type="http://schemas.openxmlformats.org/officeDocument/2006/relationships/slide" Target="slide15.xml"/><Relationship Id="rId4" Type="http://schemas.openxmlformats.org/officeDocument/2006/relationships/slide" Target="slide14.xml"/><Relationship Id="rId9" Type="http://schemas.openxmlformats.org/officeDocument/2006/relationships/image" Target="../media/image30.png"/><Relationship Id="rId1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37.jp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slide" Target="slide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6.png"/><Relationship Id="rId12" Type="http://schemas.openxmlformats.org/officeDocument/2006/relationships/customXml" Target="../ink/ink5.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customXml" Target="../ink/ink2.xml"/><Relationship Id="rId11"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slide" Target="slide25.xml"/><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customXml" Target="../ink/ink6.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slide" Target="slide26.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slide" Target="slide27.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customXml" Target="../ink/ink8.xml"/><Relationship Id="rId5" Type="http://schemas.openxmlformats.org/officeDocument/2006/relationships/image" Target="../media/image58.png"/><Relationship Id="rId4" Type="http://schemas.openxmlformats.org/officeDocument/2006/relationships/customXml" Target="../ink/ink7.xml"/></Relationships>
</file>

<file path=ppt/slides/_rels/slide2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customXml" Target="../ink/ink10.xml"/><Relationship Id="rId5" Type="http://schemas.openxmlformats.org/officeDocument/2006/relationships/image" Target="../media/image61.png"/><Relationship Id="rId4" Type="http://schemas.openxmlformats.org/officeDocument/2006/relationships/customXml" Target="../ink/ink9.xml"/><Relationship Id="rId9" Type="http://schemas.openxmlformats.org/officeDocument/2006/relationships/slide" Target="slide29.xml"/></Relationships>
</file>

<file path=ppt/slides/_rels/slide2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customXml" Target="../ink/ink12.xml"/><Relationship Id="rId12"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6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68.png"/><Relationship Id="rId4" Type="http://schemas.openxmlformats.org/officeDocument/2006/relationships/image" Target="../media/image65.png"/><Relationship Id="rId9" Type="http://schemas.openxmlformats.org/officeDocument/2006/relationships/customXml" Target="../ink/ink13.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slide" Target="slide7.xml"/><Relationship Id="rId12" Type="http://schemas.openxmlformats.org/officeDocument/2006/relationships/slide" Target="slide9.xml"/><Relationship Id="rId2" Type="http://schemas.openxmlformats.org/officeDocument/2006/relationships/notesSlide" Target="../notesSlides/notesSlide3.xml"/><Relationship Id="rId16"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slide" Target="slide18.xml"/><Relationship Id="rId10" Type="http://schemas.openxmlformats.org/officeDocument/2006/relationships/image" Target="../media/image7.svg"/><Relationship Id="rId4" Type="http://schemas.openxmlformats.org/officeDocument/2006/relationships/slide" Target="slide4.xml"/><Relationship Id="rId9" Type="http://schemas.openxmlformats.org/officeDocument/2006/relationships/image" Target="../media/image6.png"/><Relationship Id="rId1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customXml" Target="../ink/ink19.xml"/><Relationship Id="rId18" Type="http://schemas.openxmlformats.org/officeDocument/2006/relationships/image" Target="../media/image78.png"/><Relationship Id="rId3" Type="http://schemas.openxmlformats.org/officeDocument/2006/relationships/image" Target="../media/image70.png"/><Relationship Id="rId7" Type="http://schemas.openxmlformats.org/officeDocument/2006/relationships/customXml" Target="../ink/ink16.xml"/><Relationship Id="rId12" Type="http://schemas.openxmlformats.org/officeDocument/2006/relationships/image" Target="../media/image75.png"/><Relationship Id="rId17" Type="http://schemas.openxmlformats.org/officeDocument/2006/relationships/customXml" Target="../ink/ink21.xml"/><Relationship Id="rId2" Type="http://schemas.openxmlformats.org/officeDocument/2006/relationships/notesSlide" Target="../notesSlides/notesSlide30.xml"/><Relationship Id="rId16"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72.png"/><Relationship Id="rId11" Type="http://schemas.openxmlformats.org/officeDocument/2006/relationships/customXml" Target="../ink/ink18.xml"/><Relationship Id="rId5" Type="http://schemas.openxmlformats.org/officeDocument/2006/relationships/customXml" Target="../ink/ink15.xml"/><Relationship Id="rId15" Type="http://schemas.openxmlformats.org/officeDocument/2006/relationships/customXml" Target="../ink/ink20.xml"/><Relationship Id="rId10" Type="http://schemas.openxmlformats.org/officeDocument/2006/relationships/image" Target="../media/image74.png"/><Relationship Id="rId4" Type="http://schemas.openxmlformats.org/officeDocument/2006/relationships/image" Target="../media/image71.png"/><Relationship Id="rId9" Type="http://schemas.openxmlformats.org/officeDocument/2006/relationships/customXml" Target="../ink/ink17.xml"/><Relationship Id="rId14" Type="http://schemas.openxmlformats.org/officeDocument/2006/relationships/image" Target="../media/image7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slide" Target="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slide" Target="slide3.xml"/><Relationship Id="rId5" Type="http://schemas.openxmlformats.org/officeDocument/2006/relationships/image" Target="../media/image21.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grpSp>
        <p:nvGrpSpPr>
          <p:cNvPr id="1338" name="Google Shape;1338;p29"/>
          <p:cNvGrpSpPr/>
          <p:nvPr/>
        </p:nvGrpSpPr>
        <p:grpSpPr>
          <a:xfrm>
            <a:off x="4752999" y="233500"/>
            <a:ext cx="4124600" cy="3373559"/>
            <a:chOff x="495035" y="1057256"/>
            <a:chExt cx="4124600" cy="3373559"/>
          </a:xfrm>
        </p:grpSpPr>
        <p:sp>
          <p:nvSpPr>
            <p:cNvPr id="1339" name="Google Shape;1339;p29"/>
            <p:cNvSpPr/>
            <p:nvPr/>
          </p:nvSpPr>
          <p:spPr>
            <a:xfrm>
              <a:off x="495035" y="1057256"/>
              <a:ext cx="4124595" cy="3373559"/>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495040" y="1057256"/>
              <a:ext cx="4124595" cy="270531"/>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29"/>
            <p:cNvGrpSpPr/>
            <p:nvPr/>
          </p:nvGrpSpPr>
          <p:grpSpPr>
            <a:xfrm flipH="1">
              <a:off x="559172" y="1122848"/>
              <a:ext cx="560767" cy="139276"/>
              <a:chOff x="4771000" y="1122848"/>
              <a:chExt cx="560767" cy="139276"/>
            </a:xfrm>
          </p:grpSpPr>
          <p:grpSp>
            <p:nvGrpSpPr>
              <p:cNvPr id="1342" name="Google Shape;1342;p29"/>
              <p:cNvGrpSpPr/>
              <p:nvPr/>
            </p:nvGrpSpPr>
            <p:grpSpPr>
              <a:xfrm>
                <a:off x="5192567" y="1122848"/>
                <a:ext cx="139200" cy="139200"/>
                <a:chOff x="5192567" y="1122848"/>
                <a:chExt cx="139200" cy="139200"/>
              </a:xfrm>
            </p:grpSpPr>
            <p:sp>
              <p:nvSpPr>
                <p:cNvPr id="1343" name="Google Shape;1343;p29"/>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29"/>
              <p:cNvGrpSpPr/>
              <p:nvPr/>
            </p:nvGrpSpPr>
            <p:grpSpPr>
              <a:xfrm>
                <a:off x="4771000" y="1122849"/>
                <a:ext cx="139200" cy="139200"/>
                <a:chOff x="5192500" y="1122925"/>
                <a:chExt cx="139200" cy="139200"/>
              </a:xfrm>
            </p:grpSpPr>
            <p:sp>
              <p:nvSpPr>
                <p:cNvPr id="1347" name="Google Shape;1347;p29"/>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29"/>
              <p:cNvGrpSpPr/>
              <p:nvPr/>
            </p:nvGrpSpPr>
            <p:grpSpPr>
              <a:xfrm>
                <a:off x="4981783" y="1122924"/>
                <a:ext cx="139200" cy="139200"/>
                <a:chOff x="4981783" y="1122924"/>
                <a:chExt cx="139200" cy="139200"/>
              </a:xfrm>
            </p:grpSpPr>
            <p:sp>
              <p:nvSpPr>
                <p:cNvPr id="1350" name="Google Shape;1350;p29"/>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9"/>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1352" name="Google Shape;1352;p29"/>
          <p:cNvPicPr preferRelativeResize="0"/>
          <p:nvPr/>
        </p:nvPicPr>
        <p:blipFill rotWithShape="1">
          <a:blip r:embed="rId3">
            <a:duotone>
              <a:prstClr val="black"/>
              <a:schemeClr val="tx2">
                <a:tint val="45000"/>
                <a:satMod val="400000"/>
              </a:schemeClr>
            </a:duotone>
          </a:blip>
          <a:srcRect t="19198" b="24201"/>
          <a:stretch/>
        </p:blipFill>
        <p:spPr>
          <a:xfrm>
            <a:off x="4862807" y="636478"/>
            <a:ext cx="3904950" cy="2840876"/>
          </a:xfrm>
          <a:prstGeom prst="rect">
            <a:avLst/>
          </a:prstGeom>
          <a:noFill/>
          <a:ln w="19050" cap="flat" cmpd="sng">
            <a:solidFill>
              <a:schemeClr val="dk1"/>
            </a:solidFill>
            <a:prstDash val="solid"/>
            <a:round/>
            <a:headEnd type="none" w="sm" len="sm"/>
            <a:tailEnd type="none" w="sm" len="sm"/>
          </a:ln>
        </p:spPr>
      </p:pic>
      <p:grpSp>
        <p:nvGrpSpPr>
          <p:cNvPr id="1353" name="Google Shape;1353;p29"/>
          <p:cNvGrpSpPr/>
          <p:nvPr/>
        </p:nvGrpSpPr>
        <p:grpSpPr>
          <a:xfrm>
            <a:off x="266431" y="1038234"/>
            <a:ext cx="5129490" cy="3871763"/>
            <a:chOff x="266431" y="1038234"/>
            <a:chExt cx="5129490" cy="3871763"/>
          </a:xfrm>
        </p:grpSpPr>
        <p:grpSp>
          <p:nvGrpSpPr>
            <p:cNvPr id="1354" name="Google Shape;1354;p29"/>
            <p:cNvGrpSpPr/>
            <p:nvPr/>
          </p:nvGrpSpPr>
          <p:grpSpPr>
            <a:xfrm>
              <a:off x="266431" y="1285859"/>
              <a:ext cx="4900878" cy="3624138"/>
              <a:chOff x="1600589" y="1147720"/>
              <a:chExt cx="4900878" cy="3624138"/>
            </a:xfrm>
          </p:grpSpPr>
          <p:sp>
            <p:nvSpPr>
              <p:cNvPr id="1355" name="Google Shape;1355;p29"/>
              <p:cNvSpPr/>
              <p:nvPr/>
            </p:nvSpPr>
            <p:spPr>
              <a:xfrm>
                <a:off x="1600590" y="1147720"/>
                <a:ext cx="4900877" cy="362413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29"/>
              <p:cNvGrpSpPr/>
              <p:nvPr/>
            </p:nvGrpSpPr>
            <p:grpSpPr>
              <a:xfrm>
                <a:off x="1600589" y="1147720"/>
                <a:ext cx="4900877" cy="270531"/>
                <a:chOff x="1505466" y="1147733"/>
                <a:chExt cx="4900877" cy="270531"/>
              </a:xfrm>
            </p:grpSpPr>
            <p:sp>
              <p:nvSpPr>
                <p:cNvPr id="1357" name="Google Shape;1357;p29"/>
                <p:cNvSpPr/>
                <p:nvPr/>
              </p:nvSpPr>
              <p:spPr>
                <a:xfrm>
                  <a:off x="1505466" y="1147733"/>
                  <a:ext cx="4900877"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8;p29"/>
                <p:cNvGrpSpPr/>
                <p:nvPr/>
              </p:nvGrpSpPr>
              <p:grpSpPr>
                <a:xfrm>
                  <a:off x="6202848" y="1213287"/>
                  <a:ext cx="139356" cy="139356"/>
                  <a:chOff x="3300229" y="786025"/>
                  <a:chExt cx="116275" cy="116275"/>
                </a:xfrm>
              </p:grpSpPr>
              <p:sp>
                <p:nvSpPr>
                  <p:cNvPr id="1359" name="Google Shape;1359;p2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a:off x="3335179" y="820975"/>
                    <a:ext cx="45625" cy="45625"/>
                  </a:xfrm>
                  <a:custGeom>
                    <a:avLst/>
                    <a:gdLst/>
                    <a:ahLst/>
                    <a:cxnLst/>
                    <a:rect l="l" t="t" r="r" b="b"/>
                    <a:pathLst>
                      <a:path w="1825" h="1825" fill="none" extrusionOk="0">
                        <a:moveTo>
                          <a:pt x="1824" y="0"/>
                        </a:moveTo>
                        <a:lnTo>
                          <a:pt x="1"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a:off x="3335179" y="820975"/>
                    <a:ext cx="45625" cy="45625"/>
                  </a:xfrm>
                  <a:custGeom>
                    <a:avLst/>
                    <a:gdLst/>
                    <a:ahLst/>
                    <a:cxnLst/>
                    <a:rect l="l" t="t" r="r" b="b"/>
                    <a:pathLst>
                      <a:path w="1825" h="1825" fill="none" extrusionOk="0">
                        <a:moveTo>
                          <a:pt x="1" y="0"/>
                        </a:moveTo>
                        <a:lnTo>
                          <a:pt x="1824"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62" name="Google Shape;1362;p29"/>
            <p:cNvGrpSpPr/>
            <p:nvPr/>
          </p:nvGrpSpPr>
          <p:grpSpPr>
            <a:xfrm>
              <a:off x="342631" y="1209659"/>
              <a:ext cx="4900878" cy="3624138"/>
              <a:chOff x="1600589" y="1147720"/>
              <a:chExt cx="4900878" cy="3624138"/>
            </a:xfrm>
          </p:grpSpPr>
          <p:sp>
            <p:nvSpPr>
              <p:cNvPr id="1363" name="Google Shape;1363;p29"/>
              <p:cNvSpPr/>
              <p:nvPr/>
            </p:nvSpPr>
            <p:spPr>
              <a:xfrm>
                <a:off x="1600590" y="1147720"/>
                <a:ext cx="4900877" cy="362413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4" name="Google Shape;1364;p29"/>
              <p:cNvGrpSpPr/>
              <p:nvPr/>
            </p:nvGrpSpPr>
            <p:grpSpPr>
              <a:xfrm>
                <a:off x="1600589" y="1147720"/>
                <a:ext cx="4900877" cy="270531"/>
                <a:chOff x="1505466" y="1147733"/>
                <a:chExt cx="4900877" cy="270531"/>
              </a:xfrm>
            </p:grpSpPr>
            <p:sp>
              <p:nvSpPr>
                <p:cNvPr id="1365" name="Google Shape;1365;p29"/>
                <p:cNvSpPr/>
                <p:nvPr/>
              </p:nvSpPr>
              <p:spPr>
                <a:xfrm>
                  <a:off x="1505466" y="1147733"/>
                  <a:ext cx="4900877"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6" name="Google Shape;1366;p29"/>
                <p:cNvGrpSpPr/>
                <p:nvPr/>
              </p:nvGrpSpPr>
              <p:grpSpPr>
                <a:xfrm>
                  <a:off x="6202848" y="1213287"/>
                  <a:ext cx="139356" cy="139356"/>
                  <a:chOff x="3300229" y="786025"/>
                  <a:chExt cx="116275" cy="116275"/>
                </a:xfrm>
              </p:grpSpPr>
              <p:sp>
                <p:nvSpPr>
                  <p:cNvPr id="1367" name="Google Shape;1367;p2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a:off x="3335179" y="820975"/>
                    <a:ext cx="45625" cy="45625"/>
                  </a:xfrm>
                  <a:custGeom>
                    <a:avLst/>
                    <a:gdLst/>
                    <a:ahLst/>
                    <a:cxnLst/>
                    <a:rect l="l" t="t" r="r" b="b"/>
                    <a:pathLst>
                      <a:path w="1825" h="1825" fill="none" extrusionOk="0">
                        <a:moveTo>
                          <a:pt x="1824" y="0"/>
                        </a:moveTo>
                        <a:lnTo>
                          <a:pt x="1"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a:off x="3335179" y="820975"/>
                    <a:ext cx="45625" cy="45625"/>
                  </a:xfrm>
                  <a:custGeom>
                    <a:avLst/>
                    <a:gdLst/>
                    <a:ahLst/>
                    <a:cxnLst/>
                    <a:rect l="l" t="t" r="r" b="b"/>
                    <a:pathLst>
                      <a:path w="1825" h="1825" fill="none" extrusionOk="0">
                        <a:moveTo>
                          <a:pt x="1" y="0"/>
                        </a:moveTo>
                        <a:lnTo>
                          <a:pt x="1824"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70" name="Google Shape;1370;p29"/>
            <p:cNvGrpSpPr/>
            <p:nvPr/>
          </p:nvGrpSpPr>
          <p:grpSpPr>
            <a:xfrm>
              <a:off x="418831" y="1133459"/>
              <a:ext cx="4900878" cy="3624138"/>
              <a:chOff x="1600589" y="1147720"/>
              <a:chExt cx="4900878" cy="3624138"/>
            </a:xfrm>
          </p:grpSpPr>
          <p:sp>
            <p:nvSpPr>
              <p:cNvPr id="1371" name="Google Shape;1371;p29"/>
              <p:cNvSpPr/>
              <p:nvPr/>
            </p:nvSpPr>
            <p:spPr>
              <a:xfrm>
                <a:off x="1600590" y="1147720"/>
                <a:ext cx="4900877" cy="362413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2" name="Google Shape;1372;p29"/>
              <p:cNvGrpSpPr/>
              <p:nvPr/>
            </p:nvGrpSpPr>
            <p:grpSpPr>
              <a:xfrm>
                <a:off x="1600589" y="1147720"/>
                <a:ext cx="4900877" cy="270531"/>
                <a:chOff x="1505466" y="1147733"/>
                <a:chExt cx="4900877" cy="270531"/>
              </a:xfrm>
            </p:grpSpPr>
            <p:sp>
              <p:nvSpPr>
                <p:cNvPr id="1373" name="Google Shape;1373;p29"/>
                <p:cNvSpPr/>
                <p:nvPr/>
              </p:nvSpPr>
              <p:spPr>
                <a:xfrm>
                  <a:off x="1505466" y="1147733"/>
                  <a:ext cx="4900877"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29"/>
                <p:cNvGrpSpPr/>
                <p:nvPr/>
              </p:nvGrpSpPr>
              <p:grpSpPr>
                <a:xfrm>
                  <a:off x="6202848" y="1213287"/>
                  <a:ext cx="139356" cy="139356"/>
                  <a:chOff x="3300229" y="786025"/>
                  <a:chExt cx="116275" cy="116275"/>
                </a:xfrm>
              </p:grpSpPr>
              <p:sp>
                <p:nvSpPr>
                  <p:cNvPr id="1375" name="Google Shape;1375;p2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a:off x="3335179" y="820975"/>
                    <a:ext cx="45625" cy="45625"/>
                  </a:xfrm>
                  <a:custGeom>
                    <a:avLst/>
                    <a:gdLst/>
                    <a:ahLst/>
                    <a:cxnLst/>
                    <a:rect l="l" t="t" r="r" b="b"/>
                    <a:pathLst>
                      <a:path w="1825" h="1825" fill="none" extrusionOk="0">
                        <a:moveTo>
                          <a:pt x="1824" y="0"/>
                        </a:moveTo>
                        <a:lnTo>
                          <a:pt x="1"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a:off x="3335179" y="820975"/>
                    <a:ext cx="45625" cy="45625"/>
                  </a:xfrm>
                  <a:custGeom>
                    <a:avLst/>
                    <a:gdLst/>
                    <a:ahLst/>
                    <a:cxnLst/>
                    <a:rect l="l" t="t" r="r" b="b"/>
                    <a:pathLst>
                      <a:path w="1825" h="1825" fill="none" extrusionOk="0">
                        <a:moveTo>
                          <a:pt x="1" y="0"/>
                        </a:moveTo>
                        <a:lnTo>
                          <a:pt x="1824"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78" name="Google Shape;1378;p29"/>
            <p:cNvGrpSpPr/>
            <p:nvPr/>
          </p:nvGrpSpPr>
          <p:grpSpPr>
            <a:xfrm>
              <a:off x="495043" y="1038234"/>
              <a:ext cx="4900878" cy="3624138"/>
              <a:chOff x="1600589" y="1147720"/>
              <a:chExt cx="4900878" cy="3624138"/>
            </a:xfrm>
          </p:grpSpPr>
          <p:sp>
            <p:nvSpPr>
              <p:cNvPr id="1379" name="Google Shape;1379;p29"/>
              <p:cNvSpPr/>
              <p:nvPr/>
            </p:nvSpPr>
            <p:spPr>
              <a:xfrm>
                <a:off x="1600590" y="1147720"/>
                <a:ext cx="4900877" cy="362413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29"/>
              <p:cNvGrpSpPr/>
              <p:nvPr/>
            </p:nvGrpSpPr>
            <p:grpSpPr>
              <a:xfrm>
                <a:off x="1600589" y="1147720"/>
                <a:ext cx="4900877" cy="270531"/>
                <a:chOff x="1505466" y="1147733"/>
                <a:chExt cx="4900877" cy="270531"/>
              </a:xfrm>
            </p:grpSpPr>
            <p:sp>
              <p:nvSpPr>
                <p:cNvPr id="1381" name="Google Shape;1381;p29"/>
                <p:cNvSpPr/>
                <p:nvPr/>
              </p:nvSpPr>
              <p:spPr>
                <a:xfrm>
                  <a:off x="1505466" y="1147733"/>
                  <a:ext cx="4900877"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82" name="Google Shape;1382;p29"/>
                <p:cNvGrpSpPr/>
                <p:nvPr/>
              </p:nvGrpSpPr>
              <p:grpSpPr>
                <a:xfrm>
                  <a:off x="6202848" y="1213287"/>
                  <a:ext cx="139356" cy="139356"/>
                  <a:chOff x="3300229" y="786025"/>
                  <a:chExt cx="116275" cy="116275"/>
                </a:xfrm>
              </p:grpSpPr>
              <p:sp>
                <p:nvSpPr>
                  <p:cNvPr id="1383" name="Google Shape;1383;p2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9"/>
                  <p:cNvSpPr/>
                  <p:nvPr/>
                </p:nvSpPr>
                <p:spPr>
                  <a:xfrm>
                    <a:off x="3335179" y="820975"/>
                    <a:ext cx="45625" cy="45625"/>
                  </a:xfrm>
                  <a:custGeom>
                    <a:avLst/>
                    <a:gdLst/>
                    <a:ahLst/>
                    <a:cxnLst/>
                    <a:rect l="l" t="t" r="r" b="b"/>
                    <a:pathLst>
                      <a:path w="1825" h="1825" fill="none" extrusionOk="0">
                        <a:moveTo>
                          <a:pt x="1824" y="0"/>
                        </a:moveTo>
                        <a:lnTo>
                          <a:pt x="1"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a:off x="3335179" y="820975"/>
                    <a:ext cx="45625" cy="45625"/>
                  </a:xfrm>
                  <a:custGeom>
                    <a:avLst/>
                    <a:gdLst/>
                    <a:ahLst/>
                    <a:cxnLst/>
                    <a:rect l="l" t="t" r="r" b="b"/>
                    <a:pathLst>
                      <a:path w="1825" h="1825" fill="none" extrusionOk="0">
                        <a:moveTo>
                          <a:pt x="1" y="0"/>
                        </a:moveTo>
                        <a:lnTo>
                          <a:pt x="1824"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386" name="Google Shape;1386;p29"/>
          <p:cNvSpPr txBox="1">
            <a:spLocks noGrp="1"/>
          </p:cNvSpPr>
          <p:nvPr>
            <p:ph type="ctrTitle"/>
          </p:nvPr>
        </p:nvSpPr>
        <p:spPr>
          <a:xfrm>
            <a:off x="803620" y="1587212"/>
            <a:ext cx="4283700" cy="182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CAPTURE THE FLAG</a:t>
            </a:r>
          </a:p>
        </p:txBody>
      </p:sp>
      <p:sp>
        <p:nvSpPr>
          <p:cNvPr id="1387" name="Google Shape;1387;p29"/>
          <p:cNvSpPr txBox="1">
            <a:spLocks noGrp="1"/>
          </p:cNvSpPr>
          <p:nvPr>
            <p:ph type="subTitle" idx="1"/>
          </p:nvPr>
        </p:nvSpPr>
        <p:spPr>
          <a:xfrm>
            <a:off x="2361028" y="4161044"/>
            <a:ext cx="2591972" cy="27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rgbClr val="002060"/>
                </a:solidFill>
              </a:rPr>
              <a:t>Presented_By ://_Debdulal_De</a:t>
            </a:r>
            <a:endParaRPr sz="1400" dirty="0">
              <a:solidFill>
                <a:srgbClr val="002060"/>
              </a:solidFill>
            </a:endParaRPr>
          </a:p>
        </p:txBody>
      </p:sp>
      <p:sp>
        <p:nvSpPr>
          <p:cNvPr id="1388" name="Google Shape;1388;p29"/>
          <p:cNvSpPr/>
          <p:nvPr/>
        </p:nvSpPr>
        <p:spPr>
          <a:xfrm>
            <a:off x="1109920" y="3454162"/>
            <a:ext cx="3671100" cy="476400"/>
          </a:xfrm>
          <a:prstGeom prst="rect">
            <a:avLst/>
          </a:prstGeom>
          <a:solidFill>
            <a:schemeClr val="accent1"/>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chemeClr val="dk1"/>
              </a:solidFill>
              <a:latin typeface="Space Grotesk"/>
              <a:ea typeface="Space Grotesk"/>
              <a:cs typeface="Space Grotesk"/>
              <a:sym typeface="Space Grotesk"/>
            </a:endParaRPr>
          </a:p>
        </p:txBody>
      </p:sp>
      <p:sp>
        <p:nvSpPr>
          <p:cNvPr id="1389" name="Google Shape;1389;p29"/>
          <p:cNvSpPr/>
          <p:nvPr/>
        </p:nvSpPr>
        <p:spPr>
          <a:xfrm>
            <a:off x="4709072" y="3580696"/>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1" name="Google Shape;1391;p29"/>
          <p:cNvGrpSpPr/>
          <p:nvPr/>
        </p:nvGrpSpPr>
        <p:grpSpPr>
          <a:xfrm>
            <a:off x="7884700" y="3763925"/>
            <a:ext cx="992915" cy="1146064"/>
            <a:chOff x="7884700" y="3763925"/>
            <a:chExt cx="992915" cy="1146064"/>
          </a:xfrm>
        </p:grpSpPr>
        <p:grpSp>
          <p:nvGrpSpPr>
            <p:cNvPr id="1392" name="Google Shape;1392;p29"/>
            <p:cNvGrpSpPr/>
            <p:nvPr/>
          </p:nvGrpSpPr>
          <p:grpSpPr>
            <a:xfrm>
              <a:off x="7884700" y="3916325"/>
              <a:ext cx="840515" cy="993664"/>
              <a:chOff x="5565852" y="1147720"/>
              <a:chExt cx="840515" cy="993664"/>
            </a:xfrm>
          </p:grpSpPr>
          <p:sp>
            <p:nvSpPr>
              <p:cNvPr id="1393" name="Google Shape;1393;p29"/>
              <p:cNvSpPr/>
              <p:nvPr/>
            </p:nvSpPr>
            <p:spPr>
              <a:xfrm>
                <a:off x="5565852" y="1147720"/>
                <a:ext cx="840515" cy="99366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4" name="Google Shape;1394;p29"/>
              <p:cNvGrpSpPr/>
              <p:nvPr/>
            </p:nvGrpSpPr>
            <p:grpSpPr>
              <a:xfrm>
                <a:off x="6202848" y="1213287"/>
                <a:ext cx="139356" cy="139356"/>
                <a:chOff x="3300229" y="786025"/>
                <a:chExt cx="116275" cy="116275"/>
              </a:xfrm>
            </p:grpSpPr>
            <p:sp>
              <p:nvSpPr>
                <p:cNvPr id="1395" name="Google Shape;1395;p2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8" name="Google Shape;1398;p29"/>
            <p:cNvGrpSpPr/>
            <p:nvPr/>
          </p:nvGrpSpPr>
          <p:grpSpPr>
            <a:xfrm>
              <a:off x="7960900" y="3840125"/>
              <a:ext cx="840515" cy="993664"/>
              <a:chOff x="5565852" y="1147720"/>
              <a:chExt cx="840515" cy="993664"/>
            </a:xfrm>
          </p:grpSpPr>
          <p:sp>
            <p:nvSpPr>
              <p:cNvPr id="1399" name="Google Shape;1399;p29"/>
              <p:cNvSpPr/>
              <p:nvPr/>
            </p:nvSpPr>
            <p:spPr>
              <a:xfrm>
                <a:off x="5565852" y="1147720"/>
                <a:ext cx="840515" cy="99366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0" name="Google Shape;1400;p29"/>
              <p:cNvGrpSpPr/>
              <p:nvPr/>
            </p:nvGrpSpPr>
            <p:grpSpPr>
              <a:xfrm>
                <a:off x="6202848" y="1213287"/>
                <a:ext cx="139356" cy="139356"/>
                <a:chOff x="3300229" y="786025"/>
                <a:chExt cx="116275" cy="116275"/>
              </a:xfrm>
            </p:grpSpPr>
            <p:sp>
              <p:nvSpPr>
                <p:cNvPr id="1401" name="Google Shape;1401;p2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05" name="Google Shape;1405;p29"/>
            <p:cNvSpPr/>
            <p:nvPr/>
          </p:nvSpPr>
          <p:spPr>
            <a:xfrm>
              <a:off x="8037100" y="3763925"/>
              <a:ext cx="840515" cy="993664"/>
            </a:xfrm>
            <a:custGeom>
              <a:avLst/>
              <a:gdLst/>
              <a:ahLst/>
              <a:cxnLst/>
              <a:rect l="l" t="t" r="r" b="b"/>
              <a:pathLst>
                <a:path w="99972" h="9029" extrusionOk="0">
                  <a:moveTo>
                    <a:pt x="0" y="1"/>
                  </a:moveTo>
                  <a:lnTo>
                    <a:pt x="0" y="9028"/>
                  </a:lnTo>
                  <a:lnTo>
                    <a:pt x="99972" y="9028"/>
                  </a:lnTo>
                  <a:lnTo>
                    <a:pt x="99972" y="1"/>
                  </a:lnTo>
                  <a:close/>
                </a:path>
              </a:pathLst>
            </a:custGeom>
            <a:solidFill>
              <a:schemeClr val="bg1">
                <a:lumMod val="95000"/>
              </a:schemeClr>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Rectangle 1">
            <a:extLst>
              <a:ext uri="{FF2B5EF4-FFF2-40B4-BE49-F238E27FC236}">
                <a16:creationId xmlns:a16="http://schemas.microsoft.com/office/drawing/2014/main" id="{75462E96-3AD2-DF9F-F89E-4698F1E2B001}"/>
              </a:ext>
            </a:extLst>
          </p:cNvPr>
          <p:cNvSpPr/>
          <p:nvPr/>
        </p:nvSpPr>
        <p:spPr>
          <a:xfrm>
            <a:off x="1102650" y="3548439"/>
            <a:ext cx="3696383" cy="307777"/>
          </a:xfrm>
          <a:prstGeom prst="rect">
            <a:avLst/>
          </a:prstGeom>
          <a:noFill/>
        </p:spPr>
        <p:txBody>
          <a:bodyPr wrap="square" lIns="91440" tIns="45720" rIns="91440" bIns="45720">
            <a:spAutoFit/>
          </a:bodyPr>
          <a:lstStyle/>
          <a:p>
            <a:pPr algn="ctr"/>
            <a:r>
              <a:rPr lang="en-GB" b="1" dirty="0">
                <a:ln w="0"/>
                <a:solidFill>
                  <a:srgbClr val="0B37BA"/>
                </a:solidFill>
                <a:latin typeface="Space Grotesk"/>
                <a:ea typeface="Space Grotesk"/>
                <a:cs typeface="Space Grotesk"/>
                <a:sym typeface="Space Grotesk"/>
              </a:rPr>
              <a:t>Challenging Cyber Security Enthusiasts</a:t>
            </a:r>
            <a:endParaRPr lang="en-GB" b="1" dirty="0">
              <a:ln w="0"/>
              <a:solidFill>
                <a:srgbClr val="0B37BA"/>
              </a:solidFill>
            </a:endParaRPr>
          </a:p>
        </p:txBody>
      </p:sp>
      <p:pic>
        <p:nvPicPr>
          <p:cNvPr id="5" name="Picture 4">
            <a:extLst>
              <a:ext uri="{FF2B5EF4-FFF2-40B4-BE49-F238E27FC236}">
                <a16:creationId xmlns:a16="http://schemas.microsoft.com/office/drawing/2014/main" id="{6FD37DDE-CAAC-BF65-4026-B60FC9712F82}"/>
              </a:ext>
            </a:extLst>
          </p:cNvPr>
          <p:cNvPicPr>
            <a:picLocks noChangeAspect="1"/>
          </p:cNvPicPr>
          <p:nvPr/>
        </p:nvPicPr>
        <p:blipFill>
          <a:blip r:embed="rId4"/>
          <a:stretch>
            <a:fillRect/>
          </a:stretch>
        </p:blipFill>
        <p:spPr>
          <a:xfrm>
            <a:off x="7909973" y="3738525"/>
            <a:ext cx="1055757" cy="1055757"/>
          </a:xfrm>
          <a:prstGeom prst="rect">
            <a:avLst/>
          </a:prstGeom>
          <a:ln w="12700">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grpSp>
        <p:nvGrpSpPr>
          <p:cNvPr id="1799" name="Google Shape;1799;p39"/>
          <p:cNvGrpSpPr/>
          <p:nvPr/>
        </p:nvGrpSpPr>
        <p:grpSpPr>
          <a:xfrm>
            <a:off x="5337050" y="723469"/>
            <a:ext cx="2544680" cy="3904110"/>
            <a:chOff x="5008658" y="798324"/>
            <a:chExt cx="2848800" cy="3797400"/>
          </a:xfrm>
        </p:grpSpPr>
        <p:sp>
          <p:nvSpPr>
            <p:cNvPr id="1800" name="Google Shape;1800;p39"/>
            <p:cNvSpPr/>
            <p:nvPr/>
          </p:nvSpPr>
          <p:spPr>
            <a:xfrm>
              <a:off x="5008658" y="798324"/>
              <a:ext cx="2848800" cy="3797400"/>
            </a:xfrm>
            <a:prstGeom prst="roundRect">
              <a:avLst>
                <a:gd name="adj" fmla="val 467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9"/>
            <p:cNvSpPr/>
            <p:nvPr/>
          </p:nvSpPr>
          <p:spPr>
            <a:xfrm>
              <a:off x="6197839" y="4394567"/>
              <a:ext cx="470400" cy="97200"/>
            </a:xfrm>
            <a:prstGeom prst="roundRect">
              <a:avLst>
                <a:gd name="adj" fmla="val 467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2" name="Google Shape;1802;p39"/>
            <p:cNvGrpSpPr/>
            <p:nvPr/>
          </p:nvGrpSpPr>
          <p:grpSpPr>
            <a:xfrm>
              <a:off x="6332623" y="902325"/>
              <a:ext cx="201013" cy="97015"/>
              <a:chOff x="1293795" y="212976"/>
              <a:chExt cx="264178" cy="127500"/>
            </a:xfrm>
          </p:grpSpPr>
          <p:sp>
            <p:nvSpPr>
              <p:cNvPr id="1803" name="Google Shape;1803;p39"/>
              <p:cNvSpPr/>
              <p:nvPr/>
            </p:nvSpPr>
            <p:spPr>
              <a:xfrm>
                <a:off x="1293795" y="212976"/>
                <a:ext cx="131100" cy="1275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9"/>
              <p:cNvSpPr/>
              <p:nvPr/>
            </p:nvSpPr>
            <p:spPr>
              <a:xfrm>
                <a:off x="1483573" y="240632"/>
                <a:ext cx="74400" cy="72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805" name="Google Shape;1805;p39"/>
          <p:cNvPicPr preferRelativeResize="0"/>
          <p:nvPr/>
        </p:nvPicPr>
        <p:blipFill rotWithShape="1">
          <a:blip r:embed="rId3">
            <a:duotone>
              <a:prstClr val="black"/>
              <a:schemeClr val="tx2">
                <a:tint val="45000"/>
                <a:satMod val="400000"/>
              </a:schemeClr>
            </a:duotone>
          </a:blip>
          <a:srcRect l="2432" t="1944" r="12948" b="1453"/>
          <a:stretch/>
        </p:blipFill>
        <p:spPr>
          <a:xfrm>
            <a:off x="5438344" y="1034835"/>
            <a:ext cx="2342092" cy="3281379"/>
          </a:xfrm>
          <a:prstGeom prst="roundRect">
            <a:avLst>
              <a:gd name="adj" fmla="val 6333"/>
            </a:avLst>
          </a:prstGeom>
          <a:noFill/>
          <a:ln w="19050" cap="flat" cmpd="sng">
            <a:solidFill>
              <a:schemeClr val="dk1"/>
            </a:solidFill>
            <a:prstDash val="solid"/>
            <a:round/>
            <a:headEnd type="none" w="sm" len="sm"/>
            <a:tailEnd type="none" w="sm" len="sm"/>
          </a:ln>
        </p:spPr>
      </p:pic>
      <p:grpSp>
        <p:nvGrpSpPr>
          <p:cNvPr id="1806" name="Google Shape;1806;p39"/>
          <p:cNvGrpSpPr/>
          <p:nvPr/>
        </p:nvGrpSpPr>
        <p:grpSpPr>
          <a:xfrm>
            <a:off x="519040" y="804099"/>
            <a:ext cx="4548832" cy="3824741"/>
            <a:chOff x="981620" y="1178250"/>
            <a:chExt cx="3793805" cy="3189900"/>
          </a:xfrm>
        </p:grpSpPr>
        <p:grpSp>
          <p:nvGrpSpPr>
            <p:cNvPr id="1807" name="Google Shape;1807;p39"/>
            <p:cNvGrpSpPr/>
            <p:nvPr/>
          </p:nvGrpSpPr>
          <p:grpSpPr>
            <a:xfrm>
              <a:off x="981620" y="1330650"/>
              <a:ext cx="3641405" cy="3037500"/>
              <a:chOff x="2469250" y="1354950"/>
              <a:chExt cx="3641405" cy="3037500"/>
            </a:xfrm>
          </p:grpSpPr>
          <p:sp>
            <p:nvSpPr>
              <p:cNvPr id="1808" name="Google Shape;1808;p39"/>
              <p:cNvSpPr/>
              <p:nvPr/>
            </p:nvSpPr>
            <p:spPr>
              <a:xfrm>
                <a:off x="2469250" y="1354950"/>
                <a:ext cx="3641100" cy="3037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9" name="Google Shape;1809;p39"/>
              <p:cNvGrpSpPr/>
              <p:nvPr/>
            </p:nvGrpSpPr>
            <p:grpSpPr>
              <a:xfrm>
                <a:off x="2469425" y="1354950"/>
                <a:ext cx="3641230" cy="270554"/>
                <a:chOff x="2765277" y="1147729"/>
                <a:chExt cx="3641230" cy="270554"/>
              </a:xfrm>
            </p:grpSpPr>
            <p:sp>
              <p:nvSpPr>
                <p:cNvPr id="1810" name="Google Shape;1810;p39"/>
                <p:cNvSpPr/>
                <p:nvPr/>
              </p:nvSpPr>
              <p:spPr>
                <a:xfrm>
                  <a:off x="2765277" y="1147729"/>
                  <a:ext cx="364123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1" name="Google Shape;1811;p39"/>
                <p:cNvGrpSpPr/>
                <p:nvPr/>
              </p:nvGrpSpPr>
              <p:grpSpPr>
                <a:xfrm>
                  <a:off x="6202848" y="1213287"/>
                  <a:ext cx="139356" cy="139356"/>
                  <a:chOff x="3300229" y="786025"/>
                  <a:chExt cx="116275" cy="116275"/>
                </a:xfrm>
              </p:grpSpPr>
              <p:sp>
                <p:nvSpPr>
                  <p:cNvPr id="1812" name="Google Shape;1812;p3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9"/>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9"/>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15" name="Google Shape;1815;p39"/>
            <p:cNvGrpSpPr/>
            <p:nvPr/>
          </p:nvGrpSpPr>
          <p:grpSpPr>
            <a:xfrm>
              <a:off x="1057820" y="1254450"/>
              <a:ext cx="3641405" cy="3037500"/>
              <a:chOff x="2469250" y="1354950"/>
              <a:chExt cx="3641405" cy="3037500"/>
            </a:xfrm>
          </p:grpSpPr>
          <p:sp>
            <p:nvSpPr>
              <p:cNvPr id="1816" name="Google Shape;1816;p39"/>
              <p:cNvSpPr/>
              <p:nvPr/>
            </p:nvSpPr>
            <p:spPr>
              <a:xfrm>
                <a:off x="2469250" y="1354950"/>
                <a:ext cx="3641100" cy="3037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39"/>
              <p:cNvGrpSpPr/>
              <p:nvPr/>
            </p:nvGrpSpPr>
            <p:grpSpPr>
              <a:xfrm>
                <a:off x="2469425" y="1354950"/>
                <a:ext cx="3641230" cy="270554"/>
                <a:chOff x="2765277" y="1147729"/>
                <a:chExt cx="3641230" cy="270554"/>
              </a:xfrm>
            </p:grpSpPr>
            <p:sp>
              <p:nvSpPr>
                <p:cNvPr id="1818" name="Google Shape;1818;p39"/>
                <p:cNvSpPr/>
                <p:nvPr/>
              </p:nvSpPr>
              <p:spPr>
                <a:xfrm>
                  <a:off x="2765277" y="1147729"/>
                  <a:ext cx="364123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9" name="Google Shape;1819;p39"/>
                <p:cNvGrpSpPr/>
                <p:nvPr/>
              </p:nvGrpSpPr>
              <p:grpSpPr>
                <a:xfrm>
                  <a:off x="6202848" y="1213287"/>
                  <a:ext cx="139356" cy="139356"/>
                  <a:chOff x="3300229" y="786025"/>
                  <a:chExt cx="116275" cy="116275"/>
                </a:xfrm>
              </p:grpSpPr>
              <p:sp>
                <p:nvSpPr>
                  <p:cNvPr id="1820" name="Google Shape;1820;p3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9"/>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9"/>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23" name="Google Shape;1823;p39"/>
            <p:cNvGrpSpPr/>
            <p:nvPr/>
          </p:nvGrpSpPr>
          <p:grpSpPr>
            <a:xfrm>
              <a:off x="1134020" y="1178250"/>
              <a:ext cx="3641405" cy="3037500"/>
              <a:chOff x="2469250" y="1354950"/>
              <a:chExt cx="3641405" cy="3037500"/>
            </a:xfrm>
          </p:grpSpPr>
          <p:sp>
            <p:nvSpPr>
              <p:cNvPr id="1824" name="Google Shape;1824;p39"/>
              <p:cNvSpPr/>
              <p:nvPr/>
            </p:nvSpPr>
            <p:spPr>
              <a:xfrm>
                <a:off x="2469250" y="1354950"/>
                <a:ext cx="3641100" cy="3037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5" name="Google Shape;1825;p39"/>
              <p:cNvGrpSpPr/>
              <p:nvPr/>
            </p:nvGrpSpPr>
            <p:grpSpPr>
              <a:xfrm>
                <a:off x="2469425" y="1354950"/>
                <a:ext cx="3641230" cy="270554"/>
                <a:chOff x="2765277" y="1147729"/>
                <a:chExt cx="3641230" cy="270554"/>
              </a:xfrm>
            </p:grpSpPr>
            <p:sp>
              <p:nvSpPr>
                <p:cNvPr id="1826" name="Google Shape;1826;p39"/>
                <p:cNvSpPr/>
                <p:nvPr/>
              </p:nvSpPr>
              <p:spPr>
                <a:xfrm>
                  <a:off x="2765277" y="1147729"/>
                  <a:ext cx="364123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7" name="Google Shape;1827;p39"/>
                <p:cNvGrpSpPr/>
                <p:nvPr/>
              </p:nvGrpSpPr>
              <p:grpSpPr>
                <a:xfrm>
                  <a:off x="6202848" y="1213287"/>
                  <a:ext cx="139356" cy="139356"/>
                  <a:chOff x="3300229" y="786025"/>
                  <a:chExt cx="116275" cy="116275"/>
                </a:xfrm>
              </p:grpSpPr>
              <p:sp>
                <p:nvSpPr>
                  <p:cNvPr id="1828" name="Google Shape;1828;p3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9"/>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9"/>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831" name="Google Shape;1831;p39"/>
          <p:cNvSpPr txBox="1">
            <a:spLocks noGrp="1"/>
          </p:cNvSpPr>
          <p:nvPr>
            <p:ph type="title"/>
          </p:nvPr>
        </p:nvSpPr>
        <p:spPr>
          <a:xfrm>
            <a:off x="715607" y="1150897"/>
            <a:ext cx="2848800" cy="47691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INTRODUCTION</a:t>
            </a:r>
            <a:endParaRPr sz="2800" dirty="0"/>
          </a:p>
        </p:txBody>
      </p:sp>
      <p:sp>
        <p:nvSpPr>
          <p:cNvPr id="1832" name="Google Shape;1832;p39"/>
          <p:cNvSpPr txBox="1">
            <a:spLocks noGrp="1"/>
          </p:cNvSpPr>
          <p:nvPr>
            <p:ph type="subTitle" idx="1"/>
          </p:nvPr>
        </p:nvSpPr>
        <p:spPr>
          <a:xfrm>
            <a:off x="878479" y="1580105"/>
            <a:ext cx="4021235" cy="285798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v"/>
            </a:pPr>
            <a:r>
              <a:rPr lang="en-GB" dirty="0"/>
              <a:t>CTF competitions are exciting and educational events in the cybersecurity field.</a:t>
            </a:r>
          </a:p>
          <a:p>
            <a:pPr marL="285750" lvl="0" indent="-285750" algn="l" rtl="0">
              <a:spcBef>
                <a:spcPts val="0"/>
              </a:spcBef>
              <a:spcAft>
                <a:spcPts val="0"/>
              </a:spcAft>
              <a:buFont typeface="Wingdings" panose="05000000000000000000" pitchFamily="2" charset="2"/>
              <a:buChar char="v"/>
            </a:pPr>
            <a:r>
              <a:rPr lang="en-GB" dirty="0"/>
              <a:t>They simulate real-world hacking scenarios in a controlled environment.</a:t>
            </a:r>
          </a:p>
          <a:p>
            <a:pPr marL="285750" lvl="0" indent="-285750" algn="l" rtl="0">
              <a:spcBef>
                <a:spcPts val="0"/>
              </a:spcBef>
              <a:spcAft>
                <a:spcPts val="0"/>
              </a:spcAft>
              <a:buFont typeface="Wingdings" panose="05000000000000000000" pitchFamily="2" charset="2"/>
              <a:buChar char="v"/>
            </a:pPr>
            <a:r>
              <a:rPr lang="en-GB" dirty="0"/>
              <a:t>Participants compete to solve a series of challenges and capture "flags" to earn points. Flags are usually unique strings or codes hidden within the challenges, representing successful exploitation or solution.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5" name="Google Shape;1885;p42"/>
          <p:cNvSpPr txBox="1">
            <a:spLocks noGrp="1"/>
          </p:cNvSpPr>
          <p:nvPr>
            <p:ph type="title"/>
          </p:nvPr>
        </p:nvSpPr>
        <p:spPr>
          <a:xfrm>
            <a:off x="550875" y="384950"/>
            <a:ext cx="6099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CATEGORIES AND CHALLENGES</a:t>
            </a:r>
            <a:endParaRPr lang="en-GB" dirty="0">
              <a:solidFill>
                <a:schemeClr val="dk1"/>
              </a:solidFill>
            </a:endParaRPr>
          </a:p>
        </p:txBody>
      </p:sp>
      <p:grpSp>
        <p:nvGrpSpPr>
          <p:cNvPr id="1923" name="Google Shape;1923;p42"/>
          <p:cNvGrpSpPr/>
          <p:nvPr/>
        </p:nvGrpSpPr>
        <p:grpSpPr>
          <a:xfrm>
            <a:off x="8333622" y="528606"/>
            <a:ext cx="576079" cy="583650"/>
            <a:chOff x="8333622" y="528606"/>
            <a:chExt cx="576079" cy="583650"/>
          </a:xfrm>
        </p:grpSpPr>
        <p:sp>
          <p:nvSpPr>
            <p:cNvPr id="1924" name="Google Shape;1924;p42"/>
            <p:cNvSpPr/>
            <p:nvPr/>
          </p:nvSpPr>
          <p:spPr>
            <a:xfrm rot="10800000">
              <a:off x="8333622" y="820431"/>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2"/>
            <p:cNvSpPr/>
            <p:nvPr/>
          </p:nvSpPr>
          <p:spPr>
            <a:xfrm rot="10800000">
              <a:off x="8618651" y="528606"/>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roup 38">
            <a:extLst>
              <a:ext uri="{FF2B5EF4-FFF2-40B4-BE49-F238E27FC236}">
                <a16:creationId xmlns:a16="http://schemas.microsoft.com/office/drawing/2014/main" id="{CD6C3C3A-73ED-1D29-E1BE-F07996E9C85A}"/>
              </a:ext>
            </a:extLst>
          </p:cNvPr>
          <p:cNvGrpSpPr/>
          <p:nvPr/>
        </p:nvGrpSpPr>
        <p:grpSpPr>
          <a:xfrm>
            <a:off x="3031185" y="1391039"/>
            <a:ext cx="3072317" cy="3161522"/>
            <a:chOff x="3221882" y="1391039"/>
            <a:chExt cx="3072317" cy="3161522"/>
          </a:xfrm>
        </p:grpSpPr>
        <p:grpSp>
          <p:nvGrpSpPr>
            <p:cNvPr id="23" name="Group 22">
              <a:extLst>
                <a:ext uri="{FF2B5EF4-FFF2-40B4-BE49-F238E27FC236}">
                  <a16:creationId xmlns:a16="http://schemas.microsoft.com/office/drawing/2014/main" id="{DD094498-D12A-1708-478B-7714FB087C9F}"/>
                </a:ext>
              </a:extLst>
            </p:cNvPr>
            <p:cNvGrpSpPr/>
            <p:nvPr/>
          </p:nvGrpSpPr>
          <p:grpSpPr>
            <a:xfrm>
              <a:off x="3221882" y="1391039"/>
              <a:ext cx="3064617" cy="3161522"/>
              <a:chOff x="3221883" y="1391039"/>
              <a:chExt cx="2669292" cy="3161522"/>
            </a:xfrm>
          </p:grpSpPr>
          <p:sp>
            <p:nvSpPr>
              <p:cNvPr id="24" name="Freeform: Shape 23">
                <a:extLst>
                  <a:ext uri="{FF2B5EF4-FFF2-40B4-BE49-F238E27FC236}">
                    <a16:creationId xmlns:a16="http://schemas.microsoft.com/office/drawing/2014/main" id="{8158F4E0-DEFA-0E3A-315C-3AAA7AA01F81}"/>
                  </a:ext>
                </a:extLst>
              </p:cNvPr>
              <p:cNvSpPr/>
              <p:nvPr/>
            </p:nvSpPr>
            <p:spPr>
              <a:xfrm>
                <a:off x="4323071" y="1391039"/>
                <a:ext cx="1019619" cy="1171975"/>
              </a:xfrm>
              <a:custGeom>
                <a:avLst/>
                <a:gdLst>
                  <a:gd name="connsiteX0" fmla="*/ 0 w 1171975"/>
                  <a:gd name="connsiteY0" fmla="*/ 509810 h 1019619"/>
                  <a:gd name="connsiteX1" fmla="*/ 254905 w 1171975"/>
                  <a:gd name="connsiteY1" fmla="*/ 0 h 1019619"/>
                  <a:gd name="connsiteX2" fmla="*/ 917070 w 1171975"/>
                  <a:gd name="connsiteY2" fmla="*/ 0 h 1019619"/>
                  <a:gd name="connsiteX3" fmla="*/ 1171975 w 1171975"/>
                  <a:gd name="connsiteY3" fmla="*/ 509810 h 1019619"/>
                  <a:gd name="connsiteX4" fmla="*/ 917070 w 1171975"/>
                  <a:gd name="connsiteY4" fmla="*/ 1019619 h 1019619"/>
                  <a:gd name="connsiteX5" fmla="*/ 254905 w 1171975"/>
                  <a:gd name="connsiteY5" fmla="*/ 1019619 h 1019619"/>
                  <a:gd name="connsiteX6" fmla="*/ 0 w 1171975"/>
                  <a:gd name="connsiteY6" fmla="*/ 509810 h 10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975" h="1019619">
                    <a:moveTo>
                      <a:pt x="585987" y="0"/>
                    </a:moveTo>
                    <a:lnTo>
                      <a:pt x="1171975" y="221768"/>
                    </a:lnTo>
                    <a:lnTo>
                      <a:pt x="1171975" y="797851"/>
                    </a:lnTo>
                    <a:lnTo>
                      <a:pt x="585987" y="1019619"/>
                    </a:lnTo>
                    <a:lnTo>
                      <a:pt x="0" y="797851"/>
                    </a:lnTo>
                    <a:lnTo>
                      <a:pt x="0" y="221768"/>
                    </a:lnTo>
                    <a:lnTo>
                      <a:pt x="585987" y="0"/>
                    </a:lnTo>
                    <a:close/>
                  </a:path>
                </a:pathLst>
              </a:custGeom>
              <a:ln>
                <a:solidFill>
                  <a:srgbClr val="0B37B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611" tIns="228353" rIns="204611" bIns="228353" numCol="1" spcCol="1270" anchor="ctr" anchorCtr="0">
                <a:noAutofit/>
              </a:bodyPr>
              <a:lstStyle/>
              <a:p>
                <a:pPr marL="0" lvl="0" indent="0" algn="ctr" defTabSz="533400">
                  <a:lnSpc>
                    <a:spcPct val="90000"/>
                  </a:lnSpc>
                  <a:spcBef>
                    <a:spcPct val="0"/>
                  </a:spcBef>
                  <a:spcAft>
                    <a:spcPct val="35000"/>
                  </a:spcAft>
                  <a:buNone/>
                </a:pPr>
                <a:r>
                  <a:rPr lang="en-GB" sz="1200" b="1" kern="1200" dirty="0">
                    <a:solidFill>
                      <a:srgbClr val="FF0000"/>
                    </a:solidFill>
                  </a:rPr>
                  <a:t>1. BINARY EXPLOITATION</a:t>
                </a:r>
              </a:p>
            </p:txBody>
          </p:sp>
          <p:sp>
            <p:nvSpPr>
              <p:cNvPr id="26" name="Freeform: Shape 25">
                <a:extLst>
                  <a:ext uri="{FF2B5EF4-FFF2-40B4-BE49-F238E27FC236}">
                    <a16:creationId xmlns:a16="http://schemas.microsoft.com/office/drawing/2014/main" id="{C9BB6406-8127-B9BE-C313-B7B75EB49271}"/>
                  </a:ext>
                </a:extLst>
              </p:cNvPr>
              <p:cNvSpPr/>
              <p:nvPr/>
            </p:nvSpPr>
            <p:spPr>
              <a:xfrm>
                <a:off x="3221883" y="1391039"/>
                <a:ext cx="1019620" cy="1171975"/>
              </a:xfrm>
              <a:custGeom>
                <a:avLst/>
                <a:gdLst>
                  <a:gd name="connsiteX0" fmla="*/ 0 w 1171975"/>
                  <a:gd name="connsiteY0" fmla="*/ 509810 h 1019619"/>
                  <a:gd name="connsiteX1" fmla="*/ 254905 w 1171975"/>
                  <a:gd name="connsiteY1" fmla="*/ 0 h 1019619"/>
                  <a:gd name="connsiteX2" fmla="*/ 917070 w 1171975"/>
                  <a:gd name="connsiteY2" fmla="*/ 0 h 1019619"/>
                  <a:gd name="connsiteX3" fmla="*/ 1171975 w 1171975"/>
                  <a:gd name="connsiteY3" fmla="*/ 509810 h 1019619"/>
                  <a:gd name="connsiteX4" fmla="*/ 917070 w 1171975"/>
                  <a:gd name="connsiteY4" fmla="*/ 1019619 h 1019619"/>
                  <a:gd name="connsiteX5" fmla="*/ 254905 w 1171975"/>
                  <a:gd name="connsiteY5" fmla="*/ 1019619 h 1019619"/>
                  <a:gd name="connsiteX6" fmla="*/ 0 w 1171975"/>
                  <a:gd name="connsiteY6" fmla="*/ 509810 h 10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975" h="1019619">
                    <a:moveTo>
                      <a:pt x="585987" y="0"/>
                    </a:moveTo>
                    <a:lnTo>
                      <a:pt x="1171975" y="221768"/>
                    </a:lnTo>
                    <a:lnTo>
                      <a:pt x="1171975" y="797851"/>
                    </a:lnTo>
                    <a:lnTo>
                      <a:pt x="585987" y="1019619"/>
                    </a:lnTo>
                    <a:lnTo>
                      <a:pt x="0" y="797851"/>
                    </a:lnTo>
                    <a:lnTo>
                      <a:pt x="0" y="221768"/>
                    </a:lnTo>
                    <a:lnTo>
                      <a:pt x="585987" y="0"/>
                    </a:lnTo>
                    <a:close/>
                  </a:path>
                </a:pathLst>
              </a:custGeom>
              <a:ln>
                <a:solidFill>
                  <a:srgbClr val="0B37B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8891" tIns="182633" rIns="158892" bIns="182633" numCol="1" spcCol="1270" anchor="ctr" anchorCtr="0">
                <a:noAutofit/>
              </a:bodyPr>
              <a:lstStyle/>
              <a:p>
                <a:pPr marL="0" lvl="0" indent="0" algn="ctr" defTabSz="1600200">
                  <a:lnSpc>
                    <a:spcPct val="90000"/>
                  </a:lnSpc>
                  <a:spcBef>
                    <a:spcPct val="0"/>
                  </a:spcBef>
                  <a:spcAft>
                    <a:spcPct val="35000"/>
                  </a:spcAft>
                  <a:buNone/>
                </a:pPr>
                <a:endParaRPr lang="en-GB" sz="1200" kern="1200" dirty="0">
                  <a:solidFill>
                    <a:srgbClr val="FF0000"/>
                  </a:solidFill>
                </a:endParaRPr>
              </a:p>
            </p:txBody>
          </p:sp>
          <p:sp>
            <p:nvSpPr>
              <p:cNvPr id="27" name="Freeform: Shape 26">
                <a:extLst>
                  <a:ext uri="{FF2B5EF4-FFF2-40B4-BE49-F238E27FC236}">
                    <a16:creationId xmlns:a16="http://schemas.microsoft.com/office/drawing/2014/main" id="{9C2A04AE-10C0-0415-7742-27CD5572AC42}"/>
                  </a:ext>
                </a:extLst>
              </p:cNvPr>
              <p:cNvSpPr/>
              <p:nvPr/>
            </p:nvSpPr>
            <p:spPr>
              <a:xfrm>
                <a:off x="3770368" y="2385812"/>
                <a:ext cx="1019619" cy="1171975"/>
              </a:xfrm>
              <a:custGeom>
                <a:avLst/>
                <a:gdLst>
                  <a:gd name="connsiteX0" fmla="*/ 0 w 1171975"/>
                  <a:gd name="connsiteY0" fmla="*/ 509810 h 1019619"/>
                  <a:gd name="connsiteX1" fmla="*/ 254905 w 1171975"/>
                  <a:gd name="connsiteY1" fmla="*/ 0 h 1019619"/>
                  <a:gd name="connsiteX2" fmla="*/ 917070 w 1171975"/>
                  <a:gd name="connsiteY2" fmla="*/ 0 h 1019619"/>
                  <a:gd name="connsiteX3" fmla="*/ 1171975 w 1171975"/>
                  <a:gd name="connsiteY3" fmla="*/ 509810 h 1019619"/>
                  <a:gd name="connsiteX4" fmla="*/ 917070 w 1171975"/>
                  <a:gd name="connsiteY4" fmla="*/ 1019619 h 1019619"/>
                  <a:gd name="connsiteX5" fmla="*/ 254905 w 1171975"/>
                  <a:gd name="connsiteY5" fmla="*/ 1019619 h 1019619"/>
                  <a:gd name="connsiteX6" fmla="*/ 0 w 1171975"/>
                  <a:gd name="connsiteY6" fmla="*/ 509810 h 10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975" h="1019619">
                    <a:moveTo>
                      <a:pt x="585987" y="0"/>
                    </a:moveTo>
                    <a:lnTo>
                      <a:pt x="1171975" y="221768"/>
                    </a:lnTo>
                    <a:lnTo>
                      <a:pt x="1171975" y="797851"/>
                    </a:lnTo>
                    <a:lnTo>
                      <a:pt x="585987" y="1019619"/>
                    </a:lnTo>
                    <a:lnTo>
                      <a:pt x="0" y="797851"/>
                    </a:lnTo>
                    <a:lnTo>
                      <a:pt x="0" y="221768"/>
                    </a:lnTo>
                    <a:lnTo>
                      <a:pt x="585987" y="0"/>
                    </a:lnTo>
                    <a:close/>
                  </a:path>
                </a:pathLst>
              </a:custGeom>
              <a:ln>
                <a:solidFill>
                  <a:srgbClr val="0B37B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3181" tIns="216923" rIns="193181" bIns="216923" numCol="1" spcCol="1270" anchor="ctr" anchorCtr="0">
                <a:noAutofit/>
              </a:bodyPr>
              <a:lstStyle/>
              <a:p>
                <a:pPr marL="0" lvl="0" indent="0" algn="ctr" defTabSz="400050">
                  <a:lnSpc>
                    <a:spcPct val="90000"/>
                  </a:lnSpc>
                  <a:spcBef>
                    <a:spcPct val="0"/>
                  </a:spcBef>
                  <a:spcAft>
                    <a:spcPct val="35000"/>
                  </a:spcAft>
                  <a:buNone/>
                </a:pPr>
                <a:r>
                  <a:rPr lang="en-GB" sz="1200" b="1" kern="1200" dirty="0">
                    <a:solidFill>
                      <a:srgbClr val="FF0000"/>
                    </a:solidFill>
                  </a:rPr>
                  <a:t>3. REVERSE ENGINEERING</a:t>
                </a:r>
              </a:p>
            </p:txBody>
          </p:sp>
          <p:sp>
            <p:nvSpPr>
              <p:cNvPr id="29" name="Freeform: Shape 28">
                <a:extLst>
                  <a:ext uri="{FF2B5EF4-FFF2-40B4-BE49-F238E27FC236}">
                    <a16:creationId xmlns:a16="http://schemas.microsoft.com/office/drawing/2014/main" id="{B440BDE2-78D3-1254-9838-C90915B13487}"/>
                  </a:ext>
                </a:extLst>
              </p:cNvPr>
              <p:cNvSpPr/>
              <p:nvPr/>
            </p:nvSpPr>
            <p:spPr>
              <a:xfrm>
                <a:off x="4871556" y="2385812"/>
                <a:ext cx="1019619" cy="1171975"/>
              </a:xfrm>
              <a:custGeom>
                <a:avLst/>
                <a:gdLst>
                  <a:gd name="connsiteX0" fmla="*/ 0 w 1171975"/>
                  <a:gd name="connsiteY0" fmla="*/ 509810 h 1019619"/>
                  <a:gd name="connsiteX1" fmla="*/ 254905 w 1171975"/>
                  <a:gd name="connsiteY1" fmla="*/ 0 h 1019619"/>
                  <a:gd name="connsiteX2" fmla="*/ 917070 w 1171975"/>
                  <a:gd name="connsiteY2" fmla="*/ 0 h 1019619"/>
                  <a:gd name="connsiteX3" fmla="*/ 1171975 w 1171975"/>
                  <a:gd name="connsiteY3" fmla="*/ 509810 h 1019619"/>
                  <a:gd name="connsiteX4" fmla="*/ 917070 w 1171975"/>
                  <a:gd name="connsiteY4" fmla="*/ 1019619 h 1019619"/>
                  <a:gd name="connsiteX5" fmla="*/ 254905 w 1171975"/>
                  <a:gd name="connsiteY5" fmla="*/ 1019619 h 1019619"/>
                  <a:gd name="connsiteX6" fmla="*/ 0 w 1171975"/>
                  <a:gd name="connsiteY6" fmla="*/ 509810 h 10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975" h="1019619">
                    <a:moveTo>
                      <a:pt x="585987" y="0"/>
                    </a:moveTo>
                    <a:lnTo>
                      <a:pt x="1171975" y="221768"/>
                    </a:lnTo>
                    <a:lnTo>
                      <a:pt x="1171975" y="797851"/>
                    </a:lnTo>
                    <a:lnTo>
                      <a:pt x="585987" y="1019619"/>
                    </a:lnTo>
                    <a:lnTo>
                      <a:pt x="0" y="797851"/>
                    </a:lnTo>
                    <a:lnTo>
                      <a:pt x="0" y="221768"/>
                    </a:lnTo>
                    <a:lnTo>
                      <a:pt x="585987" y="0"/>
                    </a:lnTo>
                    <a:close/>
                  </a:path>
                </a:pathLst>
              </a:custGeom>
              <a:ln>
                <a:solidFill>
                  <a:srgbClr val="0B37B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8891" tIns="182633" rIns="158891" bIns="182633" numCol="1" spcCol="1270" anchor="ctr" anchorCtr="0">
                <a:noAutofit/>
              </a:bodyPr>
              <a:lstStyle/>
              <a:p>
                <a:pPr marL="0" lvl="0" indent="0" algn="ctr" defTabSz="1600200">
                  <a:lnSpc>
                    <a:spcPct val="90000"/>
                  </a:lnSpc>
                  <a:spcBef>
                    <a:spcPct val="0"/>
                  </a:spcBef>
                  <a:spcAft>
                    <a:spcPct val="35000"/>
                  </a:spcAft>
                  <a:buNone/>
                </a:pPr>
                <a:endParaRPr lang="en-GB" sz="1200" kern="1200" dirty="0">
                  <a:solidFill>
                    <a:srgbClr val="FF0000"/>
                  </a:solidFill>
                </a:endParaRPr>
              </a:p>
            </p:txBody>
          </p:sp>
          <p:sp>
            <p:nvSpPr>
              <p:cNvPr id="30" name="Freeform: Shape 29">
                <a:extLst>
                  <a:ext uri="{FF2B5EF4-FFF2-40B4-BE49-F238E27FC236}">
                    <a16:creationId xmlns:a16="http://schemas.microsoft.com/office/drawing/2014/main" id="{930B7F2F-1D2A-E375-44A0-5C3EFAB0E9CA}"/>
                  </a:ext>
                </a:extLst>
              </p:cNvPr>
              <p:cNvSpPr/>
              <p:nvPr/>
            </p:nvSpPr>
            <p:spPr>
              <a:xfrm>
                <a:off x="4323071" y="3380586"/>
                <a:ext cx="1019619" cy="1171975"/>
              </a:xfrm>
              <a:custGeom>
                <a:avLst/>
                <a:gdLst>
                  <a:gd name="connsiteX0" fmla="*/ 0 w 1171975"/>
                  <a:gd name="connsiteY0" fmla="*/ 509810 h 1019619"/>
                  <a:gd name="connsiteX1" fmla="*/ 254905 w 1171975"/>
                  <a:gd name="connsiteY1" fmla="*/ 0 h 1019619"/>
                  <a:gd name="connsiteX2" fmla="*/ 917070 w 1171975"/>
                  <a:gd name="connsiteY2" fmla="*/ 0 h 1019619"/>
                  <a:gd name="connsiteX3" fmla="*/ 1171975 w 1171975"/>
                  <a:gd name="connsiteY3" fmla="*/ 509810 h 1019619"/>
                  <a:gd name="connsiteX4" fmla="*/ 917070 w 1171975"/>
                  <a:gd name="connsiteY4" fmla="*/ 1019619 h 1019619"/>
                  <a:gd name="connsiteX5" fmla="*/ 254905 w 1171975"/>
                  <a:gd name="connsiteY5" fmla="*/ 1019619 h 1019619"/>
                  <a:gd name="connsiteX6" fmla="*/ 0 w 1171975"/>
                  <a:gd name="connsiteY6" fmla="*/ 509810 h 10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975" h="1019619">
                    <a:moveTo>
                      <a:pt x="585987" y="0"/>
                    </a:moveTo>
                    <a:lnTo>
                      <a:pt x="1171975" y="221768"/>
                    </a:lnTo>
                    <a:lnTo>
                      <a:pt x="1171975" y="797851"/>
                    </a:lnTo>
                    <a:lnTo>
                      <a:pt x="585987" y="1019619"/>
                    </a:lnTo>
                    <a:lnTo>
                      <a:pt x="0" y="797851"/>
                    </a:lnTo>
                    <a:lnTo>
                      <a:pt x="0" y="221768"/>
                    </a:lnTo>
                    <a:lnTo>
                      <a:pt x="585987" y="0"/>
                    </a:lnTo>
                    <a:close/>
                  </a:path>
                </a:pathLst>
              </a:custGeom>
              <a:ln>
                <a:solidFill>
                  <a:srgbClr val="0B37B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3181" tIns="216923" rIns="193181" bIns="216923" numCol="1" spcCol="1270" anchor="ctr" anchorCtr="0">
                <a:noAutofit/>
              </a:bodyPr>
              <a:lstStyle/>
              <a:p>
                <a:pPr marL="0" lvl="0" indent="0" algn="ctr" defTabSz="400050">
                  <a:lnSpc>
                    <a:spcPct val="90000"/>
                  </a:lnSpc>
                  <a:spcBef>
                    <a:spcPct val="0"/>
                  </a:spcBef>
                  <a:spcAft>
                    <a:spcPct val="35000"/>
                  </a:spcAft>
                  <a:buNone/>
                </a:pPr>
                <a:r>
                  <a:rPr lang="en-GB" sz="1200" b="1" kern="1200" dirty="0">
                    <a:solidFill>
                      <a:srgbClr val="FF0000"/>
                    </a:solidFill>
                  </a:rPr>
                  <a:t>5. WEB SECURITY</a:t>
                </a:r>
              </a:p>
            </p:txBody>
          </p:sp>
          <p:sp>
            <p:nvSpPr>
              <p:cNvPr id="32" name="Freeform: Shape 31">
                <a:extLst>
                  <a:ext uri="{FF2B5EF4-FFF2-40B4-BE49-F238E27FC236}">
                    <a16:creationId xmlns:a16="http://schemas.microsoft.com/office/drawing/2014/main" id="{DF4652AC-9015-4EBC-0B8E-E276C678C816}"/>
                  </a:ext>
                </a:extLst>
              </p:cNvPr>
              <p:cNvSpPr/>
              <p:nvPr/>
            </p:nvSpPr>
            <p:spPr>
              <a:xfrm>
                <a:off x="3221883" y="3380586"/>
                <a:ext cx="1019620" cy="1171975"/>
              </a:xfrm>
              <a:custGeom>
                <a:avLst/>
                <a:gdLst>
                  <a:gd name="connsiteX0" fmla="*/ 0 w 1171975"/>
                  <a:gd name="connsiteY0" fmla="*/ 509810 h 1019619"/>
                  <a:gd name="connsiteX1" fmla="*/ 254905 w 1171975"/>
                  <a:gd name="connsiteY1" fmla="*/ 0 h 1019619"/>
                  <a:gd name="connsiteX2" fmla="*/ 917070 w 1171975"/>
                  <a:gd name="connsiteY2" fmla="*/ 0 h 1019619"/>
                  <a:gd name="connsiteX3" fmla="*/ 1171975 w 1171975"/>
                  <a:gd name="connsiteY3" fmla="*/ 509810 h 1019619"/>
                  <a:gd name="connsiteX4" fmla="*/ 917070 w 1171975"/>
                  <a:gd name="connsiteY4" fmla="*/ 1019619 h 1019619"/>
                  <a:gd name="connsiteX5" fmla="*/ 254905 w 1171975"/>
                  <a:gd name="connsiteY5" fmla="*/ 1019619 h 1019619"/>
                  <a:gd name="connsiteX6" fmla="*/ 0 w 1171975"/>
                  <a:gd name="connsiteY6" fmla="*/ 509810 h 10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975" h="1019619">
                    <a:moveTo>
                      <a:pt x="585987" y="0"/>
                    </a:moveTo>
                    <a:lnTo>
                      <a:pt x="1171975" y="221768"/>
                    </a:lnTo>
                    <a:lnTo>
                      <a:pt x="1171975" y="797851"/>
                    </a:lnTo>
                    <a:lnTo>
                      <a:pt x="585987" y="1019619"/>
                    </a:lnTo>
                    <a:lnTo>
                      <a:pt x="0" y="797851"/>
                    </a:lnTo>
                    <a:lnTo>
                      <a:pt x="0" y="221768"/>
                    </a:lnTo>
                    <a:lnTo>
                      <a:pt x="585987" y="0"/>
                    </a:lnTo>
                    <a:close/>
                  </a:path>
                </a:pathLst>
              </a:custGeom>
              <a:ln>
                <a:solidFill>
                  <a:srgbClr val="0B37B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8891" tIns="182633" rIns="158892" bIns="182633" numCol="1" spcCol="1270" anchor="ctr" anchorCtr="0">
                <a:noAutofit/>
              </a:bodyPr>
              <a:lstStyle/>
              <a:p>
                <a:pPr marL="0" lvl="0" indent="0" algn="ctr" defTabSz="1600200">
                  <a:lnSpc>
                    <a:spcPct val="90000"/>
                  </a:lnSpc>
                  <a:spcBef>
                    <a:spcPct val="0"/>
                  </a:spcBef>
                  <a:spcAft>
                    <a:spcPct val="35000"/>
                  </a:spcAft>
                  <a:buNone/>
                </a:pPr>
                <a:endParaRPr lang="en-GB" sz="1200" kern="1200" dirty="0">
                  <a:solidFill>
                    <a:srgbClr val="FF0000"/>
                  </a:solidFill>
                </a:endParaRPr>
              </a:p>
            </p:txBody>
          </p:sp>
        </p:grpSp>
        <p:sp>
          <p:nvSpPr>
            <p:cNvPr id="22" name="TextBox 21">
              <a:extLst>
                <a:ext uri="{FF2B5EF4-FFF2-40B4-BE49-F238E27FC236}">
                  <a16:creationId xmlns:a16="http://schemas.microsoft.com/office/drawing/2014/main" id="{95764AE3-DAA9-095D-68E3-C2881142F1D0}"/>
                </a:ext>
              </a:extLst>
            </p:cNvPr>
            <p:cNvSpPr txBox="1"/>
            <p:nvPr/>
          </p:nvSpPr>
          <p:spPr>
            <a:xfrm>
              <a:off x="3221882" y="1662959"/>
              <a:ext cx="1170627" cy="646331"/>
            </a:xfrm>
            <a:prstGeom prst="rect">
              <a:avLst/>
            </a:prstGeom>
            <a:noFill/>
          </p:spPr>
          <p:txBody>
            <a:bodyPr wrap="square">
              <a:spAutoFit/>
            </a:bodyPr>
            <a:lstStyle/>
            <a:p>
              <a:pPr algn="ctr"/>
              <a:r>
                <a:rPr lang="en-GB" sz="1200" b="1" dirty="0">
                  <a:solidFill>
                    <a:srgbClr val="FF0000"/>
                  </a:solidFill>
                </a:rPr>
                <a:t>2. CRYPTOGRAPHY</a:t>
              </a:r>
            </a:p>
          </p:txBody>
        </p:sp>
        <p:sp>
          <p:nvSpPr>
            <p:cNvPr id="33" name="TextBox 32">
              <a:extLst>
                <a:ext uri="{FF2B5EF4-FFF2-40B4-BE49-F238E27FC236}">
                  <a16:creationId xmlns:a16="http://schemas.microsoft.com/office/drawing/2014/main" id="{63B70896-00C4-6D3C-7BAD-80D672CC55EF}"/>
                </a:ext>
              </a:extLst>
            </p:cNvPr>
            <p:cNvSpPr txBox="1"/>
            <p:nvPr/>
          </p:nvSpPr>
          <p:spPr>
            <a:xfrm>
              <a:off x="3233871" y="3747233"/>
              <a:ext cx="1170627" cy="461665"/>
            </a:xfrm>
            <a:prstGeom prst="rect">
              <a:avLst/>
            </a:prstGeom>
            <a:noFill/>
          </p:spPr>
          <p:txBody>
            <a:bodyPr wrap="square">
              <a:spAutoFit/>
            </a:bodyPr>
            <a:lstStyle/>
            <a:p>
              <a:pPr algn="ctr"/>
              <a:r>
                <a:rPr lang="en-GB" sz="1200" b="1" dirty="0">
                  <a:solidFill>
                    <a:srgbClr val="FF0000"/>
                  </a:solidFill>
                </a:rPr>
                <a:t>6. FORENSICS</a:t>
              </a:r>
            </a:p>
          </p:txBody>
        </p:sp>
        <p:sp>
          <p:nvSpPr>
            <p:cNvPr id="34" name="TextBox 33">
              <a:extLst>
                <a:ext uri="{FF2B5EF4-FFF2-40B4-BE49-F238E27FC236}">
                  <a16:creationId xmlns:a16="http://schemas.microsoft.com/office/drawing/2014/main" id="{C2DBDC0E-6045-A2EA-38BA-88283C193E78}"/>
                </a:ext>
              </a:extLst>
            </p:cNvPr>
            <p:cNvSpPr txBox="1"/>
            <p:nvPr/>
          </p:nvSpPr>
          <p:spPr>
            <a:xfrm>
              <a:off x="5123572" y="2665538"/>
              <a:ext cx="1170627" cy="646331"/>
            </a:xfrm>
            <a:prstGeom prst="rect">
              <a:avLst/>
            </a:prstGeom>
            <a:noFill/>
          </p:spPr>
          <p:txBody>
            <a:bodyPr wrap="square">
              <a:spAutoFit/>
            </a:bodyPr>
            <a:lstStyle/>
            <a:p>
              <a:pPr algn="ctr"/>
              <a:r>
                <a:rPr lang="en-GB" sz="1200" b="1" dirty="0">
                  <a:solidFill>
                    <a:srgbClr val="FF0000"/>
                  </a:solidFill>
                </a:rPr>
                <a:t>4. STEGANOGRAPHY</a:t>
              </a:r>
            </a:p>
          </p:txBody>
        </p:sp>
      </p:grpSp>
      <p:sp>
        <p:nvSpPr>
          <p:cNvPr id="36" name="TextBox 35">
            <a:extLst>
              <a:ext uri="{FF2B5EF4-FFF2-40B4-BE49-F238E27FC236}">
                <a16:creationId xmlns:a16="http://schemas.microsoft.com/office/drawing/2014/main" id="{93172C70-45AF-9AA3-346B-C709B25C16C9}"/>
              </a:ext>
            </a:extLst>
          </p:cNvPr>
          <p:cNvSpPr txBox="1"/>
          <p:nvPr/>
        </p:nvSpPr>
        <p:spPr>
          <a:xfrm>
            <a:off x="5464682" y="1597582"/>
            <a:ext cx="3079244" cy="738664"/>
          </a:xfrm>
          <a:prstGeom prst="rect">
            <a:avLst/>
          </a:prstGeom>
          <a:noFill/>
        </p:spPr>
        <p:txBody>
          <a:bodyPr wrap="square">
            <a:spAutoFit/>
          </a:bodyPr>
          <a:lstStyle/>
          <a:p>
            <a:r>
              <a:rPr lang="en-GB" dirty="0">
                <a:solidFill>
                  <a:srgbClr val="0B37BA"/>
                </a:solidFill>
                <a:latin typeface="Source Sans Pro" panose="020B0503030403020204" pitchFamily="34" charset="0"/>
                <a:ea typeface="Source Sans Pro" panose="020B0503030403020204" pitchFamily="34" charset="0"/>
              </a:rPr>
              <a:t>Participants analyze and exploit vulnerabilities in compiled programs or binaries.</a:t>
            </a:r>
          </a:p>
        </p:txBody>
      </p:sp>
      <p:sp>
        <p:nvSpPr>
          <p:cNvPr id="38" name="TextBox 37">
            <a:extLst>
              <a:ext uri="{FF2B5EF4-FFF2-40B4-BE49-F238E27FC236}">
                <a16:creationId xmlns:a16="http://schemas.microsoft.com/office/drawing/2014/main" id="{17E1261F-CE57-2814-1C8B-E9568BF10513}"/>
              </a:ext>
            </a:extLst>
          </p:cNvPr>
          <p:cNvSpPr txBox="1"/>
          <p:nvPr/>
        </p:nvSpPr>
        <p:spPr>
          <a:xfrm>
            <a:off x="522551" y="2612559"/>
            <a:ext cx="3122522" cy="738664"/>
          </a:xfrm>
          <a:prstGeom prst="rect">
            <a:avLst/>
          </a:prstGeom>
          <a:noFill/>
        </p:spPr>
        <p:txBody>
          <a:bodyPr wrap="square">
            <a:spAutoFit/>
          </a:bodyPr>
          <a:lstStyle/>
          <a:p>
            <a:pPr algn="r"/>
            <a:r>
              <a:rPr lang="en-GB" dirty="0">
                <a:solidFill>
                  <a:srgbClr val="0B37BA"/>
                </a:solidFill>
                <a:latin typeface="Source Sans Pro" panose="020B0503030403020204" pitchFamily="34" charset="0"/>
                <a:ea typeface="Source Sans Pro" panose="020B0503030403020204" pitchFamily="34" charset="0"/>
              </a:rPr>
              <a:t>Participants disassemble and understand the functionality of provided software or firmware</a:t>
            </a:r>
          </a:p>
        </p:txBody>
      </p:sp>
      <p:sp>
        <p:nvSpPr>
          <p:cNvPr id="41" name="TextBox 40">
            <a:extLst>
              <a:ext uri="{FF2B5EF4-FFF2-40B4-BE49-F238E27FC236}">
                <a16:creationId xmlns:a16="http://schemas.microsoft.com/office/drawing/2014/main" id="{201A89AC-6E92-9D3F-C404-865A7FDB1B84}"/>
              </a:ext>
            </a:extLst>
          </p:cNvPr>
          <p:cNvSpPr txBox="1"/>
          <p:nvPr/>
        </p:nvSpPr>
        <p:spPr>
          <a:xfrm>
            <a:off x="5490065" y="3598030"/>
            <a:ext cx="3352961" cy="954107"/>
          </a:xfrm>
          <a:prstGeom prst="rect">
            <a:avLst/>
          </a:prstGeom>
          <a:noFill/>
        </p:spPr>
        <p:txBody>
          <a:bodyPr wrap="square">
            <a:spAutoFit/>
          </a:bodyPr>
          <a:lstStyle/>
          <a:p>
            <a:r>
              <a:rPr lang="en-GB" dirty="0">
                <a:solidFill>
                  <a:srgbClr val="0B37BA"/>
                </a:solidFill>
                <a:latin typeface="Source Sans Pro" panose="020B0503030403020204" pitchFamily="34" charset="0"/>
                <a:ea typeface="Source Sans Pro" panose="020B0503030403020204" pitchFamily="34" charset="0"/>
              </a:rPr>
              <a:t>Participants discover and exploit vulnerabilities in web applications, such as injection attacks, cross-site scripting (XSS), etc.</a:t>
            </a:r>
          </a:p>
        </p:txBody>
      </p:sp>
      <p:sp>
        <p:nvSpPr>
          <p:cNvPr id="43" name="TextBox 42">
            <a:extLst>
              <a:ext uri="{FF2B5EF4-FFF2-40B4-BE49-F238E27FC236}">
                <a16:creationId xmlns:a16="http://schemas.microsoft.com/office/drawing/2014/main" id="{F42BE2B2-A414-2221-1B97-23E66E25325A}"/>
              </a:ext>
            </a:extLst>
          </p:cNvPr>
          <p:cNvSpPr txBox="1"/>
          <p:nvPr/>
        </p:nvSpPr>
        <p:spPr>
          <a:xfrm>
            <a:off x="224451" y="1538072"/>
            <a:ext cx="2794118" cy="954107"/>
          </a:xfrm>
          <a:prstGeom prst="rect">
            <a:avLst/>
          </a:prstGeom>
          <a:noFill/>
        </p:spPr>
        <p:txBody>
          <a:bodyPr wrap="square">
            <a:spAutoFit/>
          </a:bodyPr>
          <a:lstStyle/>
          <a:p>
            <a:pPr algn="r"/>
            <a:r>
              <a:rPr lang="en-GB" dirty="0">
                <a:solidFill>
                  <a:srgbClr val="0B37BA"/>
                </a:solidFill>
                <a:latin typeface="Source Sans Pro" panose="020B0503030403020204" pitchFamily="34" charset="0"/>
                <a:ea typeface="Source Sans Pro" panose="020B0503030403020204" pitchFamily="34" charset="0"/>
              </a:rPr>
              <a:t>Participants solve encryption and decryption challenges, crack codes, or identify weaknesses in cryptographic implementations.</a:t>
            </a:r>
          </a:p>
        </p:txBody>
      </p:sp>
      <p:sp>
        <p:nvSpPr>
          <p:cNvPr id="45" name="TextBox 44">
            <a:extLst>
              <a:ext uri="{FF2B5EF4-FFF2-40B4-BE49-F238E27FC236}">
                <a16:creationId xmlns:a16="http://schemas.microsoft.com/office/drawing/2014/main" id="{1FB37E75-7747-16C0-67AB-B0FEA24B6CD0}"/>
              </a:ext>
            </a:extLst>
          </p:cNvPr>
          <p:cNvSpPr txBox="1"/>
          <p:nvPr/>
        </p:nvSpPr>
        <p:spPr>
          <a:xfrm>
            <a:off x="236175" y="3569071"/>
            <a:ext cx="2782755" cy="1169551"/>
          </a:xfrm>
          <a:prstGeom prst="rect">
            <a:avLst/>
          </a:prstGeom>
          <a:noFill/>
        </p:spPr>
        <p:txBody>
          <a:bodyPr wrap="square">
            <a:spAutoFit/>
          </a:bodyPr>
          <a:lstStyle/>
          <a:p>
            <a:pPr algn="r"/>
            <a:r>
              <a:rPr lang="en-GB" dirty="0">
                <a:solidFill>
                  <a:srgbClr val="0B37BA"/>
                </a:solidFill>
                <a:latin typeface="Source Sans Pro" panose="020B0503030403020204" pitchFamily="34" charset="0"/>
                <a:ea typeface="Source Sans Pro" panose="020B0503030403020204" pitchFamily="34" charset="0"/>
              </a:rPr>
              <a:t>Participants analyze provided digital artifacts, such as network traffic captures, log files, memory dumps, or disk images, to uncover hidden information.</a:t>
            </a:r>
          </a:p>
        </p:txBody>
      </p:sp>
      <p:sp>
        <p:nvSpPr>
          <p:cNvPr id="47" name="TextBox 46">
            <a:extLst>
              <a:ext uri="{FF2B5EF4-FFF2-40B4-BE49-F238E27FC236}">
                <a16:creationId xmlns:a16="http://schemas.microsoft.com/office/drawing/2014/main" id="{81911E94-88BF-5A24-F4E7-D6544356E24B}"/>
              </a:ext>
            </a:extLst>
          </p:cNvPr>
          <p:cNvSpPr txBox="1"/>
          <p:nvPr/>
        </p:nvSpPr>
        <p:spPr>
          <a:xfrm>
            <a:off x="6101676" y="2562040"/>
            <a:ext cx="2798500" cy="738664"/>
          </a:xfrm>
          <a:prstGeom prst="rect">
            <a:avLst/>
          </a:prstGeom>
          <a:noFill/>
        </p:spPr>
        <p:txBody>
          <a:bodyPr wrap="square">
            <a:spAutoFit/>
          </a:bodyPr>
          <a:lstStyle/>
          <a:p>
            <a:r>
              <a:rPr lang="en-GB" dirty="0">
                <a:solidFill>
                  <a:srgbClr val="0B37BA"/>
                </a:solidFill>
                <a:latin typeface="Source Sans Pro" panose="020B0503030403020204" pitchFamily="34" charset="0"/>
                <a:ea typeface="Source Sans Pro" panose="020B0503030403020204" pitchFamily="34" charset="0"/>
              </a:rPr>
              <a:t>Participants extract hidden messages or data from images, audio files, or other media.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EE2FEA2C-A7B5-9F2E-18C1-0BFDD3C0BBFC}"/>
                  </a:ext>
                </a:extLst>
              </p:cNvPr>
              <p:cNvGraphicFramePr>
                <a:graphicFrameLocks/>
              </p:cNvGraphicFramePr>
              <p:nvPr>
                <p:extLst>
                  <p:ext uri="{D42A27DB-BD31-4B8C-83A1-F6EECF244321}">
                    <p14:modId xmlns:p14="http://schemas.microsoft.com/office/powerpoint/2010/main" val="1462326276"/>
                  </p:ext>
                </p:extLst>
              </p:nvPr>
            </p:nvGraphicFramePr>
            <p:xfrm>
              <a:off x="4658973" y="1640541"/>
              <a:ext cx="3477600" cy="1162800"/>
            </p:xfrm>
            <a:graphic>
              <a:graphicData uri="http://schemas.microsoft.com/office/powerpoint/2016/slidezoom">
                <pslz:sldZm>
                  <pslz:sldZmObj sldId="303" cId="2703517188">
                    <pslz:zmPr id="{4E68C775-33BF-4B38-90D0-E28FB056402D}" returnToParent="0" imageType="cover" transitionDur="1000">
                      <p166:blipFill xmlns:p166="http://schemas.microsoft.com/office/powerpoint/2016/6/main">
                        <a:blip r:embed="rId3"/>
                        <a:stretch>
                          <a:fillRect/>
                        </a:stretch>
                      </p166:blipFill>
                      <p166:spPr xmlns:p166="http://schemas.microsoft.com/office/powerpoint/2016/6/main">
                        <a:xfrm>
                          <a:off x="0" y="0"/>
                          <a:ext cx="3477600" cy="1162800"/>
                        </a:xfrm>
                        <a:prstGeom prst="rect">
                          <a:avLst/>
                        </a:prstGeom>
                        <a:ln w="3175">
                          <a:noFill/>
                        </a:ln>
                      </p166:spPr>
                    </pslz:zmPr>
                  </pslz:sldZmObj>
                </pslz:sldZm>
              </a:graphicData>
            </a:graphic>
          </p:graphicFrame>
        </mc:Choice>
        <mc:Fallback>
          <p:pic>
            <p:nvPicPr>
              <p:cNvPr id="5" name="Slide Zoom 4">
                <a:hlinkClick r:id="rId4" action="ppaction://hlinksldjump"/>
                <a:extLst>
                  <a:ext uri="{FF2B5EF4-FFF2-40B4-BE49-F238E27FC236}">
                    <a16:creationId xmlns:a16="http://schemas.microsoft.com/office/drawing/2014/main" id="{EE2FEA2C-A7B5-9F2E-18C1-0BFDD3C0BBFC}"/>
                  </a:ext>
                </a:extLst>
              </p:cNvPr>
              <p:cNvPicPr>
                <a:picLocks noGrp="1" noRot="1" noChangeAspect="1" noMove="1" noResize="1" noEditPoints="1" noAdjustHandles="1" noChangeArrowheads="1" noChangeShapeType="1"/>
              </p:cNvPicPr>
              <p:nvPr/>
            </p:nvPicPr>
            <p:blipFill>
              <a:blip r:embed="rId3"/>
              <a:stretch>
                <a:fillRect/>
              </a:stretch>
            </p:blipFill>
            <p:spPr>
              <a:xfrm>
                <a:off x="4658973" y="1640541"/>
                <a:ext cx="3477600" cy="11628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DBC61743-7F38-410A-CB5A-30256FB21FBA}"/>
                  </a:ext>
                </a:extLst>
              </p:cNvPr>
              <p:cNvGraphicFramePr>
                <a:graphicFrameLocks/>
              </p:cNvGraphicFramePr>
              <p:nvPr>
                <p:extLst>
                  <p:ext uri="{D42A27DB-BD31-4B8C-83A1-F6EECF244321}">
                    <p14:modId xmlns:p14="http://schemas.microsoft.com/office/powerpoint/2010/main" val="3892108937"/>
                  </p:ext>
                </p:extLst>
              </p:nvPr>
            </p:nvGraphicFramePr>
            <p:xfrm>
              <a:off x="4601055" y="3342944"/>
              <a:ext cx="3371370" cy="1351569"/>
            </p:xfrm>
            <a:graphic>
              <a:graphicData uri="http://schemas.microsoft.com/office/powerpoint/2016/slidezoom">
                <pslz:sldZm>
                  <pslz:sldZmObj sldId="305" cId="1400178440">
                    <pslz:zmPr id="{E697D90C-AE54-48FF-8663-FFB74CD60A1E}" returnToParent="0" imageType="cover" transitionDur="1000">
                      <p166:blipFill xmlns:p166="http://schemas.microsoft.com/office/powerpoint/2016/6/main">
                        <a:blip r:embed="rId5"/>
                        <a:stretch>
                          <a:fillRect/>
                        </a:stretch>
                      </p166:blipFill>
                      <p166:spPr xmlns:p166="http://schemas.microsoft.com/office/powerpoint/2016/6/main">
                        <a:xfrm>
                          <a:off x="0" y="0"/>
                          <a:ext cx="3371370" cy="1351569"/>
                        </a:xfrm>
                        <a:prstGeom prst="rect">
                          <a:avLst/>
                        </a:prstGeom>
                        <a:ln w="3175">
                          <a:noFill/>
                        </a:ln>
                      </p166:spPr>
                    </pslz:zmPr>
                  </pslz:sldZmObj>
                </pslz:sldZm>
              </a:graphicData>
            </a:graphic>
          </p:graphicFrame>
        </mc:Choice>
        <mc:Fallback>
          <p:pic>
            <p:nvPicPr>
              <p:cNvPr id="9" name="Slide Zoom 8">
                <a:hlinkClick r:id="rId6" action="ppaction://hlinksldjump"/>
                <a:extLst>
                  <a:ext uri="{FF2B5EF4-FFF2-40B4-BE49-F238E27FC236}">
                    <a16:creationId xmlns:a16="http://schemas.microsoft.com/office/drawing/2014/main" id="{DBC61743-7F38-410A-CB5A-30256FB21FBA}"/>
                  </a:ext>
                </a:extLst>
              </p:cNvPr>
              <p:cNvPicPr>
                <a:picLocks noGrp="1" noRot="1" noChangeAspect="1" noMove="1" noResize="1" noEditPoints="1" noAdjustHandles="1" noChangeArrowheads="1" noChangeShapeType="1"/>
              </p:cNvPicPr>
              <p:nvPr/>
            </p:nvPicPr>
            <p:blipFill>
              <a:blip r:embed="rId5"/>
              <a:stretch>
                <a:fillRect/>
              </a:stretch>
            </p:blipFill>
            <p:spPr>
              <a:xfrm>
                <a:off x="4601055" y="3342944"/>
                <a:ext cx="3371370" cy="1351569"/>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3" name="Slide Zoom 2">
                <a:extLst>
                  <a:ext uri="{FF2B5EF4-FFF2-40B4-BE49-F238E27FC236}">
                    <a16:creationId xmlns:a16="http://schemas.microsoft.com/office/drawing/2014/main" id="{79059337-34EE-6F17-82FD-34A6DF8DA129}"/>
                  </a:ext>
                </a:extLst>
              </p:cNvPr>
              <p:cNvGraphicFramePr>
                <a:graphicFrameLocks/>
              </p:cNvGraphicFramePr>
              <p:nvPr>
                <p:extLst>
                  <p:ext uri="{D42A27DB-BD31-4B8C-83A1-F6EECF244321}">
                    <p14:modId xmlns:p14="http://schemas.microsoft.com/office/powerpoint/2010/main" val="957369031"/>
                  </p:ext>
                </p:extLst>
              </p:nvPr>
            </p:nvGraphicFramePr>
            <p:xfrm>
              <a:off x="941041" y="1640541"/>
              <a:ext cx="3477600" cy="1162800"/>
            </p:xfrm>
            <a:graphic>
              <a:graphicData uri="http://schemas.microsoft.com/office/powerpoint/2016/slidezoom">
                <pslz:sldZm>
                  <pslz:sldZmObj sldId="273" cId="0">
                    <pslz:zmPr id="{9893CFB4-9FC6-4C4F-93A0-86D2EC3CCCE8}" returnToParent="0" imageType="cover" transitionDur="1000">
                      <p166:blipFill xmlns:p166="http://schemas.microsoft.com/office/powerpoint/2016/6/main">
                        <a:blip r:embed="rId7"/>
                        <a:stretch>
                          <a:fillRect/>
                        </a:stretch>
                      </p166:blipFill>
                      <p166:spPr xmlns:p166="http://schemas.microsoft.com/office/powerpoint/2016/6/main">
                        <a:xfrm>
                          <a:off x="0" y="0"/>
                          <a:ext cx="3477600" cy="1162800"/>
                        </a:xfrm>
                        <a:prstGeom prst="rect">
                          <a:avLst/>
                        </a:prstGeom>
                        <a:ln w="3175">
                          <a:noFill/>
                        </a:ln>
                      </p166:spPr>
                    </pslz:zmPr>
                  </pslz:sldZmObj>
                </pslz:sldZm>
              </a:graphicData>
            </a:graphic>
          </p:graphicFrame>
        </mc:Choice>
        <mc:Fallback>
          <p:pic>
            <p:nvPicPr>
              <p:cNvPr id="3" name="Slide Zoom 2">
                <a:hlinkClick r:id="rId8" action="ppaction://hlinksldjump"/>
                <a:extLst>
                  <a:ext uri="{FF2B5EF4-FFF2-40B4-BE49-F238E27FC236}">
                    <a16:creationId xmlns:a16="http://schemas.microsoft.com/office/drawing/2014/main" id="{79059337-34EE-6F17-82FD-34A6DF8DA129}"/>
                  </a:ext>
                </a:extLst>
              </p:cNvPr>
              <p:cNvPicPr>
                <a:picLocks noGrp="1" noRot="1" noChangeAspect="1" noMove="1" noResize="1" noEditPoints="1" noAdjustHandles="1" noChangeArrowheads="1" noChangeShapeType="1"/>
              </p:cNvPicPr>
              <p:nvPr/>
            </p:nvPicPr>
            <p:blipFill>
              <a:blip r:embed="rId7"/>
              <a:stretch>
                <a:fillRect/>
              </a:stretch>
            </p:blipFill>
            <p:spPr>
              <a:xfrm>
                <a:off x="941041" y="1640541"/>
                <a:ext cx="3477600" cy="11628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40517FCE-9B08-051F-83FC-6AB7A79A0587}"/>
                  </a:ext>
                </a:extLst>
              </p:cNvPr>
              <p:cNvGraphicFramePr>
                <a:graphicFrameLocks/>
              </p:cNvGraphicFramePr>
              <p:nvPr>
                <p:extLst>
                  <p:ext uri="{D42A27DB-BD31-4B8C-83A1-F6EECF244321}">
                    <p14:modId xmlns:p14="http://schemas.microsoft.com/office/powerpoint/2010/main" val="1764664453"/>
                  </p:ext>
                </p:extLst>
              </p:nvPr>
            </p:nvGraphicFramePr>
            <p:xfrm>
              <a:off x="941041" y="3388630"/>
              <a:ext cx="3477600" cy="1162800"/>
            </p:xfrm>
            <a:graphic>
              <a:graphicData uri="http://schemas.microsoft.com/office/powerpoint/2016/slidezoom">
                <pslz:sldZm>
                  <pslz:sldZmObj sldId="304" cId="2352701123">
                    <pslz:zmPr id="{246538B0-EA9B-4B22-AE58-79C8DEC682A6}" returnToParent="0" imageType="cover" transitionDur="1000">
                      <p166:blipFill xmlns:p166="http://schemas.microsoft.com/office/powerpoint/2016/6/main">
                        <a:blip r:embed="rId9"/>
                        <a:stretch>
                          <a:fillRect/>
                        </a:stretch>
                      </p166:blipFill>
                      <p166:spPr xmlns:p166="http://schemas.microsoft.com/office/powerpoint/2016/6/main">
                        <a:xfrm>
                          <a:off x="0" y="0"/>
                          <a:ext cx="3477600" cy="1162800"/>
                        </a:xfrm>
                        <a:prstGeom prst="rect">
                          <a:avLst/>
                        </a:prstGeom>
                        <a:ln w="3175">
                          <a:noFill/>
                        </a:ln>
                      </p166:spPr>
                    </pslz:zmPr>
                  </pslz:sldZmObj>
                </pslz:sldZm>
              </a:graphicData>
            </a:graphic>
          </p:graphicFrame>
        </mc:Choice>
        <mc:Fallback>
          <p:pic>
            <p:nvPicPr>
              <p:cNvPr id="7" name="Slide Zoom 6">
                <a:hlinkClick r:id="rId10" action="ppaction://hlinksldjump"/>
                <a:extLst>
                  <a:ext uri="{FF2B5EF4-FFF2-40B4-BE49-F238E27FC236}">
                    <a16:creationId xmlns:a16="http://schemas.microsoft.com/office/drawing/2014/main" id="{40517FCE-9B08-051F-83FC-6AB7A79A0587}"/>
                  </a:ext>
                </a:extLst>
              </p:cNvPr>
              <p:cNvPicPr>
                <a:picLocks noGrp="1" noRot="1" noChangeAspect="1" noMove="1" noResize="1" noEditPoints="1" noAdjustHandles="1" noChangeArrowheads="1" noChangeShapeType="1"/>
              </p:cNvPicPr>
              <p:nvPr/>
            </p:nvPicPr>
            <p:blipFill>
              <a:blip r:embed="rId9"/>
              <a:stretch>
                <a:fillRect/>
              </a:stretch>
            </p:blipFill>
            <p:spPr>
              <a:xfrm>
                <a:off x="941041" y="3388630"/>
                <a:ext cx="3477600" cy="1162800"/>
              </a:xfrm>
              <a:prstGeom prst="rect">
                <a:avLst/>
              </a:prstGeom>
              <a:ln w="3175">
                <a:noFill/>
              </a:ln>
            </p:spPr>
          </p:pic>
        </mc:Fallback>
      </mc:AlternateContent>
      <p:sp>
        <p:nvSpPr>
          <p:cNvPr id="1756" name="Google Shape;1756;p38"/>
          <p:cNvSpPr txBox="1">
            <a:spLocks noGrp="1"/>
          </p:cNvSpPr>
          <p:nvPr>
            <p:ph type="title"/>
          </p:nvPr>
        </p:nvSpPr>
        <p:spPr>
          <a:xfrm>
            <a:off x="268356" y="530267"/>
            <a:ext cx="7808844"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dirty="0"/>
              <a:t>TOOLS AND TECHNIQUES USED IN CTF</a:t>
            </a:r>
            <a:endParaRPr lang="en-GB" sz="3400" dirty="0">
              <a:solidFill>
                <a:schemeClr val="dk1"/>
              </a:solidFill>
            </a:endParaRPr>
          </a:p>
        </p:txBody>
      </p:sp>
      <p:grpSp>
        <p:nvGrpSpPr>
          <p:cNvPr id="1786" name="Google Shape;1786;p38"/>
          <p:cNvGrpSpPr/>
          <p:nvPr/>
        </p:nvGrpSpPr>
        <p:grpSpPr>
          <a:xfrm>
            <a:off x="8077200" y="415010"/>
            <a:ext cx="772654" cy="772654"/>
            <a:chOff x="7201483" y="638664"/>
            <a:chExt cx="554700" cy="554700"/>
          </a:xfrm>
        </p:grpSpPr>
        <p:grpSp>
          <p:nvGrpSpPr>
            <p:cNvPr id="1787" name="Google Shape;1787;p38"/>
            <p:cNvGrpSpPr/>
            <p:nvPr/>
          </p:nvGrpSpPr>
          <p:grpSpPr>
            <a:xfrm>
              <a:off x="7201483" y="638664"/>
              <a:ext cx="554700" cy="554700"/>
              <a:chOff x="-388475" y="881425"/>
              <a:chExt cx="554700" cy="554700"/>
            </a:xfrm>
          </p:grpSpPr>
          <p:sp>
            <p:nvSpPr>
              <p:cNvPr id="1788" name="Google Shape;1788;p38"/>
              <p:cNvSpPr/>
              <p:nvPr/>
            </p:nvSpPr>
            <p:spPr>
              <a:xfrm>
                <a:off x="-312275" y="8814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8"/>
              <p:cNvSpPr/>
              <p:nvPr/>
            </p:nvSpPr>
            <p:spPr>
              <a:xfrm>
                <a:off x="-388475" y="9576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38"/>
            <p:cNvGrpSpPr/>
            <p:nvPr/>
          </p:nvGrpSpPr>
          <p:grpSpPr>
            <a:xfrm>
              <a:off x="7271347" y="782952"/>
              <a:ext cx="340186" cy="340168"/>
              <a:chOff x="5053900" y="3804850"/>
              <a:chExt cx="483150" cy="483125"/>
            </a:xfrm>
          </p:grpSpPr>
          <p:sp>
            <p:nvSpPr>
              <p:cNvPr id="1791" name="Google Shape;1791;p38"/>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92" name="Google Shape;1792;p38"/>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93" name="Google Shape;1793;p38"/>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94" name="Google Shape;1794;p38"/>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50" name="Block Arc 49">
            <a:extLst>
              <a:ext uri="{FF2B5EF4-FFF2-40B4-BE49-F238E27FC236}">
                <a16:creationId xmlns:a16="http://schemas.microsoft.com/office/drawing/2014/main" id="{2F4C71DC-BFB4-F36C-02FE-06208C117A8B}"/>
              </a:ext>
            </a:extLst>
          </p:cNvPr>
          <p:cNvSpPr/>
          <p:nvPr/>
        </p:nvSpPr>
        <p:spPr>
          <a:xfrm>
            <a:off x="-4420886" y="361565"/>
            <a:ext cx="5472816" cy="5472816"/>
          </a:xfrm>
          <a:prstGeom prst="blockArc">
            <a:avLst>
              <a:gd name="adj1" fmla="val 18900000"/>
              <a:gd name="adj2" fmla="val 2700000"/>
              <a:gd name="adj3" fmla="val 395"/>
            </a:avLst>
          </a:prstGeom>
          <a:ln>
            <a:solidFill>
              <a:srgbClr val="0B37BA"/>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2" name="Oval 51">
            <a:extLst>
              <a:ext uri="{FF2B5EF4-FFF2-40B4-BE49-F238E27FC236}">
                <a16:creationId xmlns:a16="http://schemas.microsoft.com/office/drawing/2014/main" id="{C83EB344-72CC-8900-0207-A08A5A920709}"/>
              </a:ext>
            </a:extLst>
          </p:cNvPr>
          <p:cNvSpPr/>
          <p:nvPr/>
        </p:nvSpPr>
        <p:spPr>
          <a:xfrm>
            <a:off x="161137" y="1501429"/>
            <a:ext cx="1451254" cy="1451254"/>
          </a:xfrm>
          <a:prstGeom prst="ellipse">
            <a:avLst/>
          </a:prstGeom>
          <a:solidFill>
            <a:srgbClr val="FF97B1"/>
          </a:solidFill>
          <a:ln>
            <a:solidFill>
              <a:srgbClr val="0B37BA"/>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4" name="Oval 53">
            <a:extLst>
              <a:ext uri="{FF2B5EF4-FFF2-40B4-BE49-F238E27FC236}">
                <a16:creationId xmlns:a16="http://schemas.microsoft.com/office/drawing/2014/main" id="{D964B788-D00F-5F72-C77E-1EE6F51C97FF}"/>
              </a:ext>
            </a:extLst>
          </p:cNvPr>
          <p:cNvSpPr/>
          <p:nvPr/>
        </p:nvSpPr>
        <p:spPr>
          <a:xfrm>
            <a:off x="161137" y="3243260"/>
            <a:ext cx="1451254" cy="1451254"/>
          </a:xfrm>
          <a:prstGeom prst="ellipse">
            <a:avLst/>
          </a:prstGeom>
          <a:solidFill>
            <a:srgbClr val="FF97B1"/>
          </a:solidFill>
          <a:ln>
            <a:solidFill>
              <a:srgbClr val="0B37BA"/>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Block Arc 43">
            <a:extLst>
              <a:ext uri="{FF2B5EF4-FFF2-40B4-BE49-F238E27FC236}">
                <a16:creationId xmlns:a16="http://schemas.microsoft.com/office/drawing/2014/main" id="{B34F7E01-D5AA-85A7-AFFA-83DE5A49393D}"/>
              </a:ext>
            </a:extLst>
          </p:cNvPr>
          <p:cNvSpPr/>
          <p:nvPr/>
        </p:nvSpPr>
        <p:spPr>
          <a:xfrm flipH="1">
            <a:off x="8096033" y="361564"/>
            <a:ext cx="5472816" cy="5472816"/>
          </a:xfrm>
          <a:prstGeom prst="blockArc">
            <a:avLst>
              <a:gd name="adj1" fmla="val 18900000"/>
              <a:gd name="adj2" fmla="val 2700000"/>
              <a:gd name="adj3" fmla="val 395"/>
            </a:avLst>
          </a:prstGeom>
          <a:solidFill>
            <a:srgbClr val="FF97B1"/>
          </a:solidFill>
          <a:ln>
            <a:solidFill>
              <a:srgbClr val="0B37BA"/>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6" name="Oval 45">
            <a:extLst>
              <a:ext uri="{FF2B5EF4-FFF2-40B4-BE49-F238E27FC236}">
                <a16:creationId xmlns:a16="http://schemas.microsoft.com/office/drawing/2014/main" id="{15FDE61E-7B62-6DCE-3066-89FC995606DA}"/>
              </a:ext>
            </a:extLst>
          </p:cNvPr>
          <p:cNvSpPr/>
          <p:nvPr/>
        </p:nvSpPr>
        <p:spPr>
          <a:xfrm flipH="1">
            <a:off x="7535572" y="1501428"/>
            <a:ext cx="1451254" cy="1451254"/>
          </a:xfrm>
          <a:prstGeom prst="ellipse">
            <a:avLst/>
          </a:prstGeom>
          <a:solidFill>
            <a:srgbClr val="B3DFFF"/>
          </a:solidFill>
          <a:ln>
            <a:solidFill>
              <a:srgbClr val="0B37BA"/>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8" name="Oval 47">
            <a:extLst>
              <a:ext uri="{FF2B5EF4-FFF2-40B4-BE49-F238E27FC236}">
                <a16:creationId xmlns:a16="http://schemas.microsoft.com/office/drawing/2014/main" id="{AD248CD6-9411-B10A-8B29-E271FB67DFFA}"/>
              </a:ext>
            </a:extLst>
          </p:cNvPr>
          <p:cNvSpPr/>
          <p:nvPr/>
        </p:nvSpPr>
        <p:spPr>
          <a:xfrm flipH="1">
            <a:off x="7535572" y="3243259"/>
            <a:ext cx="1451254" cy="1451254"/>
          </a:xfrm>
          <a:prstGeom prst="ellipse">
            <a:avLst/>
          </a:prstGeom>
          <a:solidFill>
            <a:srgbClr val="B3DFFF"/>
          </a:solidFill>
          <a:ln>
            <a:solidFill>
              <a:srgbClr val="0B37BA"/>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57" name="Picture 56">
            <a:extLst>
              <a:ext uri="{FF2B5EF4-FFF2-40B4-BE49-F238E27FC236}">
                <a16:creationId xmlns:a16="http://schemas.microsoft.com/office/drawing/2014/main" id="{454B4E4D-85FE-09B3-380B-F88891FAB6B2}"/>
              </a:ext>
            </a:extLst>
          </p:cNvPr>
          <p:cNvPicPr>
            <a:picLocks noChangeAspect="1"/>
          </p:cNvPicPr>
          <p:nvPr/>
        </p:nvPicPr>
        <p:blipFill>
          <a:blip r:embed="rId11"/>
          <a:stretch>
            <a:fillRect/>
          </a:stretch>
        </p:blipFill>
        <p:spPr>
          <a:xfrm>
            <a:off x="382588" y="3502684"/>
            <a:ext cx="931338" cy="931338"/>
          </a:xfrm>
          <a:prstGeom prst="rect">
            <a:avLst/>
          </a:prstGeom>
        </p:spPr>
      </p:pic>
      <p:pic>
        <p:nvPicPr>
          <p:cNvPr id="59" name="Picture 58">
            <a:extLst>
              <a:ext uri="{FF2B5EF4-FFF2-40B4-BE49-F238E27FC236}">
                <a16:creationId xmlns:a16="http://schemas.microsoft.com/office/drawing/2014/main" id="{CDA325B1-7A70-559B-66B4-4D67E7251EB0}"/>
              </a:ext>
            </a:extLst>
          </p:cNvPr>
          <p:cNvPicPr>
            <a:picLocks noChangeAspect="1"/>
          </p:cNvPicPr>
          <p:nvPr/>
        </p:nvPicPr>
        <p:blipFill>
          <a:blip r:embed="rId12"/>
          <a:stretch>
            <a:fillRect/>
          </a:stretch>
        </p:blipFill>
        <p:spPr>
          <a:xfrm>
            <a:off x="7801188" y="1742586"/>
            <a:ext cx="937495" cy="937495"/>
          </a:xfrm>
          <a:prstGeom prst="rect">
            <a:avLst/>
          </a:prstGeom>
        </p:spPr>
      </p:pic>
      <p:pic>
        <p:nvPicPr>
          <p:cNvPr id="61" name="Picture 60">
            <a:extLst>
              <a:ext uri="{FF2B5EF4-FFF2-40B4-BE49-F238E27FC236}">
                <a16:creationId xmlns:a16="http://schemas.microsoft.com/office/drawing/2014/main" id="{844B8ED2-7F7D-DD31-B95D-D36D34DF7013}"/>
              </a:ext>
            </a:extLst>
          </p:cNvPr>
          <p:cNvPicPr>
            <a:picLocks noChangeAspect="1"/>
          </p:cNvPicPr>
          <p:nvPr/>
        </p:nvPicPr>
        <p:blipFill>
          <a:blip r:embed="rId13"/>
          <a:stretch>
            <a:fillRect/>
          </a:stretch>
        </p:blipFill>
        <p:spPr>
          <a:xfrm>
            <a:off x="7800743" y="3462510"/>
            <a:ext cx="976040" cy="976040"/>
          </a:xfrm>
          <a:prstGeom prst="rect">
            <a:avLst/>
          </a:prstGeom>
        </p:spPr>
      </p:pic>
      <p:pic>
        <p:nvPicPr>
          <p:cNvPr id="63" name="Picture 62">
            <a:extLst>
              <a:ext uri="{FF2B5EF4-FFF2-40B4-BE49-F238E27FC236}">
                <a16:creationId xmlns:a16="http://schemas.microsoft.com/office/drawing/2014/main" id="{F04FB5E6-79D0-7B41-8575-12992D01DB18}"/>
              </a:ext>
            </a:extLst>
          </p:cNvPr>
          <p:cNvPicPr>
            <a:picLocks noChangeAspect="1"/>
          </p:cNvPicPr>
          <p:nvPr/>
        </p:nvPicPr>
        <p:blipFill>
          <a:blip r:embed="rId14"/>
          <a:stretch>
            <a:fillRect/>
          </a:stretch>
        </p:blipFill>
        <p:spPr>
          <a:xfrm>
            <a:off x="395561" y="1743449"/>
            <a:ext cx="994566" cy="994566"/>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101" name="Google Shape;2101;p46"/>
          <p:cNvSpPr txBox="1">
            <a:spLocks noGrp="1"/>
          </p:cNvSpPr>
          <p:nvPr>
            <p:ph type="title"/>
          </p:nvPr>
        </p:nvSpPr>
        <p:spPr>
          <a:xfrm>
            <a:off x="369072" y="351911"/>
            <a:ext cx="4593325" cy="592200"/>
          </a:xfrm>
          <a:prstGeom prst="rect">
            <a:avLst/>
          </a:prstGeom>
        </p:spPr>
        <p:txBody>
          <a:bodyPr spcFirstLastPara="1" wrap="square" lIns="91425" tIns="91425" rIns="91425" bIns="91425" anchor="t" anchorCtr="0">
            <a:noAutofit/>
          </a:bodyPr>
          <a:lstStyle/>
          <a:p>
            <a:r>
              <a:rPr lang="en-GB" sz="3200" b="1" dirty="0">
                <a:solidFill>
                  <a:srgbClr val="0B37BA"/>
                </a:solidFill>
                <a:latin typeface="Space Grotesk" pitchFamily="2" charset="0"/>
                <a:cs typeface="Space Grotesk" pitchFamily="2" charset="0"/>
              </a:rPr>
              <a:t>SCRIPTING LANGUAGES</a:t>
            </a:r>
          </a:p>
        </p:txBody>
      </p:sp>
      <p:grpSp>
        <p:nvGrpSpPr>
          <p:cNvPr id="17" name="Group 16">
            <a:extLst>
              <a:ext uri="{FF2B5EF4-FFF2-40B4-BE49-F238E27FC236}">
                <a16:creationId xmlns:a16="http://schemas.microsoft.com/office/drawing/2014/main" id="{D5F3D7AE-0DD1-974B-27EC-26F90F8C76BA}"/>
              </a:ext>
            </a:extLst>
          </p:cNvPr>
          <p:cNvGrpSpPr/>
          <p:nvPr/>
        </p:nvGrpSpPr>
        <p:grpSpPr>
          <a:xfrm>
            <a:off x="525921" y="1231482"/>
            <a:ext cx="8092159" cy="3535299"/>
            <a:chOff x="506043" y="1231482"/>
            <a:chExt cx="8092159" cy="3535299"/>
          </a:xfrm>
        </p:grpSpPr>
        <p:sp>
          <p:nvSpPr>
            <p:cNvPr id="2094" name="Google Shape;2094;p46"/>
            <p:cNvSpPr/>
            <p:nvPr/>
          </p:nvSpPr>
          <p:spPr>
            <a:xfrm>
              <a:off x="5387602" y="1231483"/>
              <a:ext cx="3210600" cy="171908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6"/>
            <p:cNvSpPr/>
            <p:nvPr/>
          </p:nvSpPr>
          <p:spPr>
            <a:xfrm>
              <a:off x="506043" y="1231482"/>
              <a:ext cx="4744703" cy="3535299"/>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6"/>
            <p:cNvSpPr/>
            <p:nvPr/>
          </p:nvSpPr>
          <p:spPr>
            <a:xfrm>
              <a:off x="5387602" y="3108626"/>
              <a:ext cx="3210600" cy="165813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46"/>
          <p:cNvGrpSpPr/>
          <p:nvPr/>
        </p:nvGrpSpPr>
        <p:grpSpPr>
          <a:xfrm>
            <a:off x="7729111" y="464438"/>
            <a:ext cx="480273" cy="608988"/>
            <a:chOff x="7013494" y="648011"/>
            <a:chExt cx="480273" cy="608988"/>
          </a:xfrm>
        </p:grpSpPr>
        <p:sp>
          <p:nvSpPr>
            <p:cNvPr id="2140" name="Google Shape;2140;p46"/>
            <p:cNvSpPr/>
            <p:nvPr/>
          </p:nvSpPr>
          <p:spPr>
            <a:xfrm>
              <a:off x="7194667" y="648011"/>
              <a:ext cx="299100" cy="299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6"/>
            <p:cNvSpPr/>
            <p:nvPr/>
          </p:nvSpPr>
          <p:spPr>
            <a:xfrm flipH="1">
              <a:off x="7013494" y="780524"/>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B9763E9D-11EC-EA38-E7BD-03D26F57EE14}"/>
              </a:ext>
            </a:extLst>
          </p:cNvPr>
          <p:cNvSpPr txBox="1"/>
          <p:nvPr/>
        </p:nvSpPr>
        <p:spPr>
          <a:xfrm>
            <a:off x="549583" y="1538591"/>
            <a:ext cx="4697377" cy="3216265"/>
          </a:xfrm>
          <a:prstGeom prst="rect">
            <a:avLst/>
          </a:prstGeom>
          <a:noFill/>
        </p:spPr>
        <p:txBody>
          <a:bodyPr wrap="square">
            <a:spAutoFit/>
          </a:bodyPr>
          <a:lstStyle/>
          <a:p>
            <a:r>
              <a:rPr lang="en-GB" sz="1300" b="1" i="0" dirty="0">
                <a:solidFill>
                  <a:schemeClr val="bg2"/>
                </a:solidFill>
                <a:effectLst/>
                <a:latin typeface="Source Sans Pro" panose="020B0503030403020204" pitchFamily="34" charset="0"/>
                <a:ea typeface="Source Sans Pro" panose="020B0503030403020204" pitchFamily="34" charset="0"/>
              </a:rPr>
              <a:t>DEFINITION : </a:t>
            </a:r>
          </a:p>
          <a:p>
            <a:r>
              <a:rPr lang="en-GB" sz="1100" b="0" i="0" dirty="0">
                <a:solidFill>
                  <a:srgbClr val="0B37BA"/>
                </a:solidFill>
                <a:effectLst/>
                <a:latin typeface="Source Sans Pro" panose="020B0503030403020204" pitchFamily="34" charset="0"/>
                <a:ea typeface="Source Sans Pro" panose="020B0503030403020204" pitchFamily="34" charset="0"/>
              </a:rPr>
              <a:t>A scripting language or script language is a programming language that is used to manipulate, customize, and automate the facilities of an existing system. Scripting languages are usually interpreted at runtime rather than compiled.</a:t>
            </a:r>
          </a:p>
          <a:p>
            <a:r>
              <a:rPr lang="en-GB" sz="1300" b="1" dirty="0">
                <a:solidFill>
                  <a:schemeClr val="bg2"/>
                </a:solidFill>
                <a:latin typeface="Source Sans Pro" panose="020B0503030403020204" pitchFamily="34" charset="0"/>
                <a:ea typeface="Source Sans Pro" panose="020B0503030403020204" pitchFamily="34" charset="0"/>
              </a:rPr>
              <a:t>POPULAR SCRIPT LANGUAGES :</a:t>
            </a:r>
          </a:p>
          <a:p>
            <a:r>
              <a:rPr lang="en-GB" sz="1200" b="1" dirty="0">
                <a:solidFill>
                  <a:srgbClr val="2648C2"/>
                </a:solidFill>
                <a:latin typeface="Source Sans Pro" panose="020B0503030403020204" pitchFamily="34" charset="0"/>
                <a:ea typeface="Source Sans Pro" panose="020B0503030403020204" pitchFamily="34" charset="0"/>
              </a:rPr>
              <a:t>JavaScript :</a:t>
            </a:r>
          </a:p>
          <a:p>
            <a:r>
              <a:rPr lang="en-GB" sz="1100" dirty="0">
                <a:solidFill>
                  <a:srgbClr val="2648C2"/>
                </a:solidFill>
                <a:latin typeface="Source Sans Pro" panose="020B0503030403020204" pitchFamily="34" charset="0"/>
                <a:ea typeface="Source Sans Pro" panose="020B0503030403020204" pitchFamily="34" charset="0"/>
              </a:rPr>
              <a:t>It enables scripting for hacking purposes by providing a powerful and flexible toolset for exploiting vulnerabilities, manipulating web content, and automating malicious activities on the client side.</a:t>
            </a:r>
          </a:p>
          <a:p>
            <a:r>
              <a:rPr lang="en-GB" sz="1100" b="1" dirty="0">
                <a:solidFill>
                  <a:srgbClr val="2648C2"/>
                </a:solidFill>
                <a:latin typeface="Source Sans Pro" panose="020B0503030403020204" pitchFamily="34" charset="0"/>
                <a:ea typeface="Source Sans Pro" panose="020B0503030403020204" pitchFamily="34" charset="0"/>
              </a:rPr>
              <a:t>Python :</a:t>
            </a:r>
          </a:p>
          <a:p>
            <a:r>
              <a:rPr lang="en-GB" sz="1100" b="0" i="0" dirty="0">
                <a:solidFill>
                  <a:srgbClr val="2648C2"/>
                </a:solidFill>
                <a:effectLst/>
                <a:latin typeface="Source Sans Pro" panose="020B0503030403020204" pitchFamily="34" charset="0"/>
                <a:ea typeface="Source Sans Pro" panose="020B0503030403020204" pitchFamily="34" charset="0"/>
              </a:rPr>
              <a:t>A widely-used, versatile scripting language renowned for its simplicity, readability, and vast user community, empowering diverse applications such as web development, data analysis, machine learning, and automation.</a:t>
            </a:r>
          </a:p>
          <a:p>
            <a:r>
              <a:rPr lang="en-GB" sz="1100" b="1" dirty="0">
                <a:solidFill>
                  <a:srgbClr val="2648C2"/>
                </a:solidFill>
                <a:latin typeface="Source Sans Pro" panose="020B0503030403020204" pitchFamily="34" charset="0"/>
                <a:ea typeface="Source Sans Pro" panose="020B0503030403020204" pitchFamily="34" charset="0"/>
              </a:rPr>
              <a:t>Bash :</a:t>
            </a:r>
          </a:p>
          <a:p>
            <a:r>
              <a:rPr lang="en-GB" sz="1100" dirty="0">
                <a:solidFill>
                  <a:srgbClr val="2648C2"/>
                </a:solidFill>
                <a:latin typeface="Source Sans Pro" panose="020B0503030403020204" pitchFamily="34" charset="0"/>
                <a:ea typeface="Source Sans Pro" panose="020B0503030403020204" pitchFamily="34" charset="0"/>
              </a:rPr>
              <a:t>The widely-used Unix-like scripting language (Bourne Again SHell) for Linux and macOS, features a command-line interface, task automation, and a large user base among system administrators and developers.</a:t>
            </a:r>
          </a:p>
        </p:txBody>
      </p:sp>
      <p:sp>
        <p:nvSpPr>
          <p:cNvPr id="20" name="Rectangle 19">
            <a:extLst>
              <a:ext uri="{FF2B5EF4-FFF2-40B4-BE49-F238E27FC236}">
                <a16:creationId xmlns:a16="http://schemas.microsoft.com/office/drawing/2014/main" id="{3BA7F017-B5F1-43AF-3FEC-453C54B7D333}"/>
              </a:ext>
            </a:extLst>
          </p:cNvPr>
          <p:cNvSpPr/>
          <p:nvPr/>
        </p:nvSpPr>
        <p:spPr>
          <a:xfrm>
            <a:off x="525920" y="1229386"/>
            <a:ext cx="4744703" cy="297280"/>
          </a:xfrm>
          <a:prstGeom prst="rect">
            <a:avLst/>
          </a:prstGeom>
          <a:solidFill>
            <a:srgbClr val="B3DFFF"/>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0478DFE4-BE41-7AF2-5FF7-43EF5F60DF40}"/>
              </a:ext>
            </a:extLst>
          </p:cNvPr>
          <p:cNvGrpSpPr/>
          <p:nvPr/>
        </p:nvGrpSpPr>
        <p:grpSpPr>
          <a:xfrm>
            <a:off x="5043337" y="1290511"/>
            <a:ext cx="139356" cy="139356"/>
            <a:chOff x="4888158" y="1568807"/>
            <a:chExt cx="139356" cy="139356"/>
          </a:xfrm>
        </p:grpSpPr>
        <p:sp>
          <p:nvSpPr>
            <p:cNvPr id="4" name="Google Shape;2096;p46">
              <a:extLst>
                <a:ext uri="{FF2B5EF4-FFF2-40B4-BE49-F238E27FC236}">
                  <a16:creationId xmlns:a16="http://schemas.microsoft.com/office/drawing/2014/main" id="{1DF98ADF-F06C-8D0F-3A73-B55B6DBE4FF4}"/>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97;p46">
              <a:extLst>
                <a:ext uri="{FF2B5EF4-FFF2-40B4-BE49-F238E27FC236}">
                  <a16:creationId xmlns:a16="http://schemas.microsoft.com/office/drawing/2014/main" id="{2EA5AF19-6F6F-5E12-B4A4-BB74A413C05B}"/>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98;p46">
              <a:extLst>
                <a:ext uri="{FF2B5EF4-FFF2-40B4-BE49-F238E27FC236}">
                  <a16:creationId xmlns:a16="http://schemas.microsoft.com/office/drawing/2014/main" id="{0C432450-EBED-D8F2-B57E-79D3DBB45694}"/>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 name="TextBox 21">
            <a:extLst>
              <a:ext uri="{FF2B5EF4-FFF2-40B4-BE49-F238E27FC236}">
                <a16:creationId xmlns:a16="http://schemas.microsoft.com/office/drawing/2014/main" id="{F18E2B88-C746-FCE7-B690-5C25CCDF8DD3}"/>
              </a:ext>
            </a:extLst>
          </p:cNvPr>
          <p:cNvSpPr txBox="1"/>
          <p:nvPr/>
        </p:nvSpPr>
        <p:spPr>
          <a:xfrm>
            <a:off x="5424061" y="1526000"/>
            <a:ext cx="2785323" cy="900246"/>
          </a:xfrm>
          <a:prstGeom prst="rect">
            <a:avLst/>
          </a:prstGeom>
          <a:noFill/>
        </p:spPr>
        <p:txBody>
          <a:bodyPr wrap="square">
            <a:spAutoFit/>
          </a:bodyPr>
          <a:lstStyle/>
          <a:p>
            <a:r>
              <a:rPr lang="en-GB" sz="1050" dirty="0">
                <a:solidFill>
                  <a:srgbClr val="C00000"/>
                </a:solidFill>
                <a:latin typeface="Hack" panose="020B0609030202020204" pitchFamily="49" charset="0"/>
                <a:ea typeface="Hack" panose="020B0609030202020204" pitchFamily="49" charset="0"/>
                <a:cs typeface="Hack" panose="020B0609030202020204" pitchFamily="49" charset="0"/>
              </a:rPr>
              <a:t>#!/bin/bash</a:t>
            </a:r>
          </a:p>
          <a:p>
            <a:endParaRPr lang="en-GB" sz="1050" dirty="0">
              <a:latin typeface="Hack" panose="020B0609030202020204" pitchFamily="49" charset="0"/>
              <a:ea typeface="Hack" panose="020B0609030202020204" pitchFamily="49" charset="0"/>
              <a:cs typeface="Hack" panose="020B0609030202020204" pitchFamily="49" charset="0"/>
            </a:endParaRPr>
          </a:p>
          <a:p>
            <a:r>
              <a:rPr lang="en-GB" sz="1050" dirty="0">
                <a:solidFill>
                  <a:schemeClr val="tx1">
                    <a:lumMod val="60000"/>
                    <a:lumOff val="40000"/>
                  </a:schemeClr>
                </a:solidFill>
                <a:latin typeface="Hack" panose="020B0609030202020204" pitchFamily="49" charset="0"/>
                <a:ea typeface="Hack" panose="020B0609030202020204" pitchFamily="49" charset="0"/>
                <a:cs typeface="Hack" panose="020B0609030202020204" pitchFamily="49" charset="0"/>
              </a:rPr>
              <a:t>echo</a:t>
            </a:r>
            <a:r>
              <a:rPr lang="en-GB" sz="1050" dirty="0">
                <a:latin typeface="Hack" panose="020B0609030202020204" pitchFamily="49" charset="0"/>
                <a:ea typeface="Hack" panose="020B0609030202020204" pitchFamily="49" charset="0"/>
                <a:cs typeface="Hack" panose="020B0609030202020204" pitchFamily="49" charset="0"/>
              </a:rPr>
              <a:t> </a:t>
            </a:r>
            <a:r>
              <a:rPr lang="en-GB" sz="1050" dirty="0">
                <a:solidFill>
                  <a:srgbClr val="00B050"/>
                </a:solidFill>
                <a:latin typeface="Hack" panose="020B0609030202020204" pitchFamily="49" charset="0"/>
                <a:ea typeface="Hack" panose="020B0609030202020204" pitchFamily="49" charset="0"/>
                <a:cs typeface="Hack" panose="020B0609030202020204" pitchFamily="49" charset="0"/>
              </a:rPr>
              <a:t>"Hello! What's your name?"</a:t>
            </a:r>
          </a:p>
          <a:p>
            <a:r>
              <a:rPr lang="en-GB" sz="1050" dirty="0">
                <a:solidFill>
                  <a:srgbClr val="002060"/>
                </a:solidFill>
                <a:latin typeface="Hack" panose="020B0609030202020204" pitchFamily="49" charset="0"/>
                <a:ea typeface="Hack" panose="020B0609030202020204" pitchFamily="49" charset="0"/>
                <a:cs typeface="Hack" panose="020B0609030202020204" pitchFamily="49" charset="0"/>
              </a:rPr>
              <a:t>read </a:t>
            </a:r>
            <a:r>
              <a:rPr lang="en-GB" sz="1050" dirty="0">
                <a:solidFill>
                  <a:srgbClr val="FF9933"/>
                </a:solidFill>
                <a:latin typeface="Hack" panose="020B0609030202020204" pitchFamily="49" charset="0"/>
                <a:ea typeface="Hack" panose="020B0609030202020204" pitchFamily="49" charset="0"/>
                <a:cs typeface="Hack" panose="020B0609030202020204" pitchFamily="49" charset="0"/>
              </a:rPr>
              <a:t>name</a:t>
            </a:r>
          </a:p>
          <a:p>
            <a:r>
              <a:rPr lang="en-GB" sz="1050" dirty="0">
                <a:solidFill>
                  <a:schemeClr val="tx1">
                    <a:lumMod val="60000"/>
                    <a:lumOff val="40000"/>
                  </a:schemeClr>
                </a:solidFill>
                <a:latin typeface="Hack" panose="020B0609030202020204" pitchFamily="49" charset="0"/>
                <a:ea typeface="Hack" panose="020B0609030202020204" pitchFamily="49" charset="0"/>
                <a:cs typeface="Hack" panose="020B0609030202020204" pitchFamily="49" charset="0"/>
              </a:rPr>
              <a:t>echo</a:t>
            </a:r>
            <a:r>
              <a:rPr lang="en-GB" sz="1050" dirty="0">
                <a:latin typeface="Hack" panose="020B0609030202020204" pitchFamily="49" charset="0"/>
                <a:ea typeface="Hack" panose="020B0609030202020204" pitchFamily="49" charset="0"/>
                <a:cs typeface="Hack" panose="020B0609030202020204" pitchFamily="49" charset="0"/>
              </a:rPr>
              <a:t> </a:t>
            </a:r>
            <a:r>
              <a:rPr lang="en-GB" sz="1050" dirty="0">
                <a:solidFill>
                  <a:srgbClr val="00B050"/>
                </a:solidFill>
                <a:latin typeface="Hack" panose="020B0609030202020204" pitchFamily="49" charset="0"/>
                <a:ea typeface="Hack" panose="020B0609030202020204" pitchFamily="49" charset="0"/>
                <a:cs typeface="Hack" panose="020B0609030202020204" pitchFamily="49" charset="0"/>
              </a:rPr>
              <a:t>"Nice to meet you</a:t>
            </a:r>
            <a:r>
              <a:rPr lang="en-GB" sz="1050" dirty="0">
                <a:solidFill>
                  <a:srgbClr val="002060"/>
                </a:solidFill>
                <a:latin typeface="Hack" panose="020B0609030202020204" pitchFamily="49" charset="0"/>
                <a:ea typeface="Hack" panose="020B0609030202020204" pitchFamily="49" charset="0"/>
                <a:cs typeface="Hack" panose="020B0609030202020204" pitchFamily="49" charset="0"/>
              </a:rPr>
              <a:t>, $name</a:t>
            </a:r>
            <a:r>
              <a:rPr lang="en-GB" sz="1050" dirty="0">
                <a:latin typeface="Hack" panose="020B0609030202020204" pitchFamily="49" charset="0"/>
                <a:ea typeface="Hack" panose="020B0609030202020204" pitchFamily="49" charset="0"/>
                <a:cs typeface="Hack" panose="020B0609030202020204" pitchFamily="49" charset="0"/>
              </a:rPr>
              <a:t>!</a:t>
            </a:r>
            <a:r>
              <a:rPr lang="en-GB" sz="1050" dirty="0">
                <a:solidFill>
                  <a:srgbClr val="00B050"/>
                </a:solidFill>
                <a:latin typeface="Hack" panose="020B0609030202020204" pitchFamily="49" charset="0"/>
                <a:ea typeface="Hack" panose="020B0609030202020204" pitchFamily="49" charset="0"/>
                <a:cs typeface="Hack" panose="020B0609030202020204" pitchFamily="49" charset="0"/>
              </a:rPr>
              <a:t>"</a:t>
            </a:r>
          </a:p>
        </p:txBody>
      </p:sp>
      <p:sp>
        <p:nvSpPr>
          <p:cNvPr id="23" name="Rectangle 22">
            <a:extLst>
              <a:ext uri="{FF2B5EF4-FFF2-40B4-BE49-F238E27FC236}">
                <a16:creationId xmlns:a16="http://schemas.microsoft.com/office/drawing/2014/main" id="{01A477AB-579F-ABFE-59F8-207D7745D773}"/>
              </a:ext>
            </a:extLst>
          </p:cNvPr>
          <p:cNvSpPr/>
          <p:nvPr/>
        </p:nvSpPr>
        <p:spPr>
          <a:xfrm>
            <a:off x="5406662" y="1230758"/>
            <a:ext cx="3210600" cy="297280"/>
          </a:xfrm>
          <a:prstGeom prst="rect">
            <a:avLst/>
          </a:prstGeom>
          <a:solidFill>
            <a:srgbClr val="FF97B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rgbClr val="0B37BA"/>
                </a:solidFill>
              </a:rPr>
              <a:t>BASH SCRIPT EXAMPLE</a:t>
            </a:r>
          </a:p>
        </p:txBody>
      </p:sp>
      <p:grpSp>
        <p:nvGrpSpPr>
          <p:cNvPr id="13" name="Group 12">
            <a:extLst>
              <a:ext uri="{FF2B5EF4-FFF2-40B4-BE49-F238E27FC236}">
                <a16:creationId xmlns:a16="http://schemas.microsoft.com/office/drawing/2014/main" id="{37BE985C-EAFF-B83A-360E-A4C93F05E681}"/>
              </a:ext>
            </a:extLst>
          </p:cNvPr>
          <p:cNvGrpSpPr/>
          <p:nvPr/>
        </p:nvGrpSpPr>
        <p:grpSpPr>
          <a:xfrm>
            <a:off x="8395859" y="1301695"/>
            <a:ext cx="139356" cy="139356"/>
            <a:chOff x="4888158" y="1568807"/>
            <a:chExt cx="139356" cy="139356"/>
          </a:xfrm>
        </p:grpSpPr>
        <p:sp>
          <p:nvSpPr>
            <p:cNvPr id="14" name="Google Shape;2096;p46">
              <a:extLst>
                <a:ext uri="{FF2B5EF4-FFF2-40B4-BE49-F238E27FC236}">
                  <a16:creationId xmlns:a16="http://schemas.microsoft.com/office/drawing/2014/main" id="{E1F5CE5C-2723-2958-D1BB-C3D8EE72DFAB}"/>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7;p46">
              <a:extLst>
                <a:ext uri="{FF2B5EF4-FFF2-40B4-BE49-F238E27FC236}">
                  <a16:creationId xmlns:a16="http://schemas.microsoft.com/office/drawing/2014/main" id="{C8B7C2FE-7596-4558-E06F-1E0E19C45A7D}"/>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8;p46">
              <a:extLst>
                <a:ext uri="{FF2B5EF4-FFF2-40B4-BE49-F238E27FC236}">
                  <a16:creationId xmlns:a16="http://schemas.microsoft.com/office/drawing/2014/main" id="{19BE35B8-F7BF-D5D4-F2C6-602142A289DC}"/>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Rectangle 23">
            <a:extLst>
              <a:ext uri="{FF2B5EF4-FFF2-40B4-BE49-F238E27FC236}">
                <a16:creationId xmlns:a16="http://schemas.microsoft.com/office/drawing/2014/main" id="{AA7DA4A5-C2FF-4835-FF34-C8AB2FB72EEB}"/>
              </a:ext>
            </a:extLst>
          </p:cNvPr>
          <p:cNvSpPr/>
          <p:nvPr/>
        </p:nvSpPr>
        <p:spPr>
          <a:xfrm>
            <a:off x="5409099" y="3101109"/>
            <a:ext cx="3208163" cy="297280"/>
          </a:xfrm>
          <a:prstGeom prst="rect">
            <a:avLst/>
          </a:prstGeom>
          <a:solidFill>
            <a:srgbClr val="FF97B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rgbClr val="0B37BA"/>
                </a:solidFill>
              </a:rPr>
              <a:t>PYTHON SCRIPT EXAMPLE</a:t>
            </a:r>
          </a:p>
        </p:txBody>
      </p:sp>
      <p:grpSp>
        <p:nvGrpSpPr>
          <p:cNvPr id="9" name="Group 8">
            <a:extLst>
              <a:ext uri="{FF2B5EF4-FFF2-40B4-BE49-F238E27FC236}">
                <a16:creationId xmlns:a16="http://schemas.microsoft.com/office/drawing/2014/main" id="{911020EA-D370-8761-9525-01064AC0CD90}"/>
              </a:ext>
            </a:extLst>
          </p:cNvPr>
          <p:cNvGrpSpPr/>
          <p:nvPr/>
        </p:nvGrpSpPr>
        <p:grpSpPr>
          <a:xfrm>
            <a:off x="8389060" y="3193575"/>
            <a:ext cx="139356" cy="139356"/>
            <a:chOff x="4888158" y="1568807"/>
            <a:chExt cx="139356" cy="139356"/>
          </a:xfrm>
        </p:grpSpPr>
        <p:sp>
          <p:nvSpPr>
            <p:cNvPr id="10" name="Google Shape;2096;p46">
              <a:extLst>
                <a:ext uri="{FF2B5EF4-FFF2-40B4-BE49-F238E27FC236}">
                  <a16:creationId xmlns:a16="http://schemas.microsoft.com/office/drawing/2014/main" id="{ABFBE829-F03E-CC76-A75E-2025700DAADF}"/>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97;p46">
              <a:extLst>
                <a:ext uri="{FF2B5EF4-FFF2-40B4-BE49-F238E27FC236}">
                  <a16:creationId xmlns:a16="http://schemas.microsoft.com/office/drawing/2014/main" id="{3248E569-C762-327D-9BED-68276ED85EBF}"/>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98;p46">
              <a:extLst>
                <a:ext uri="{FF2B5EF4-FFF2-40B4-BE49-F238E27FC236}">
                  <a16:creationId xmlns:a16="http://schemas.microsoft.com/office/drawing/2014/main" id="{1C16F6D5-BD7A-6E33-15E5-30A868CB5300}"/>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28" name="Straight Connector 27">
            <a:extLst>
              <a:ext uri="{FF2B5EF4-FFF2-40B4-BE49-F238E27FC236}">
                <a16:creationId xmlns:a16="http://schemas.microsoft.com/office/drawing/2014/main" id="{F96E1525-D9E2-3705-7A53-96ABB4688229}"/>
              </a:ext>
            </a:extLst>
          </p:cNvPr>
          <p:cNvCxnSpPr/>
          <p:nvPr/>
        </p:nvCxnSpPr>
        <p:spPr>
          <a:xfrm>
            <a:off x="5406662" y="2426246"/>
            <a:ext cx="3210600" cy="0"/>
          </a:xfrm>
          <a:prstGeom prst="line">
            <a:avLst/>
          </a:prstGeom>
          <a:ln w="19050"/>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1C440ED9-8B74-8E25-6619-2A5AC0E34338}"/>
              </a:ext>
            </a:extLst>
          </p:cNvPr>
          <p:cNvSpPr txBox="1"/>
          <p:nvPr/>
        </p:nvSpPr>
        <p:spPr>
          <a:xfrm>
            <a:off x="5424061" y="2441611"/>
            <a:ext cx="2405489" cy="507831"/>
          </a:xfrm>
          <a:prstGeom prst="rect">
            <a:avLst/>
          </a:prstGeom>
          <a:noFill/>
        </p:spPr>
        <p:txBody>
          <a:bodyPr wrap="square">
            <a:spAutoFit/>
          </a:bodyPr>
          <a:lstStyle/>
          <a:p>
            <a:r>
              <a:rPr lang="en-GB" sz="900" dirty="0">
                <a:latin typeface="Hack" panose="020B0609030202020204" pitchFamily="49" charset="0"/>
                <a:ea typeface="Hack" panose="020B0609030202020204" pitchFamily="49" charset="0"/>
                <a:cs typeface="Hack" panose="020B0609030202020204" pitchFamily="49" charset="0"/>
              </a:rPr>
              <a:t>Hello! What's your name?</a:t>
            </a:r>
          </a:p>
          <a:p>
            <a:r>
              <a:rPr lang="en-GB" sz="900" dirty="0">
                <a:latin typeface="Hack" panose="020B0609030202020204" pitchFamily="49" charset="0"/>
                <a:ea typeface="Hack" panose="020B0609030202020204" pitchFamily="49" charset="0"/>
                <a:cs typeface="Hack" panose="020B0609030202020204" pitchFamily="49" charset="0"/>
              </a:rPr>
              <a:t>&gt; Debdulal De</a:t>
            </a:r>
          </a:p>
          <a:p>
            <a:r>
              <a:rPr lang="en-GB" sz="900" dirty="0"/>
              <a:t> </a:t>
            </a:r>
            <a:r>
              <a:rPr lang="en-GB" sz="900" dirty="0">
                <a:latin typeface="Hack" panose="020B0609030202020204" pitchFamily="49" charset="0"/>
                <a:ea typeface="Hack" panose="020B0609030202020204" pitchFamily="49" charset="0"/>
                <a:cs typeface="Hack" panose="020B0609030202020204" pitchFamily="49" charset="0"/>
              </a:rPr>
              <a:t>Nice to meet you Debdulal De</a:t>
            </a:r>
            <a:endParaRPr lang="en-GB" sz="900" dirty="0"/>
          </a:p>
        </p:txBody>
      </p:sp>
      <p:sp>
        <p:nvSpPr>
          <p:cNvPr id="34" name="TextBox 33">
            <a:extLst>
              <a:ext uri="{FF2B5EF4-FFF2-40B4-BE49-F238E27FC236}">
                <a16:creationId xmlns:a16="http://schemas.microsoft.com/office/drawing/2014/main" id="{BB491CE4-612A-8ADC-E115-CA52D40884B0}"/>
              </a:ext>
            </a:extLst>
          </p:cNvPr>
          <p:cNvSpPr txBox="1"/>
          <p:nvPr/>
        </p:nvSpPr>
        <p:spPr>
          <a:xfrm>
            <a:off x="5424060" y="3387611"/>
            <a:ext cx="3330876" cy="900246"/>
          </a:xfrm>
          <a:prstGeom prst="rect">
            <a:avLst/>
          </a:prstGeom>
          <a:noFill/>
        </p:spPr>
        <p:txBody>
          <a:bodyPr wrap="square">
            <a:spAutoFit/>
          </a:bodyPr>
          <a:lstStyle/>
          <a:p>
            <a:r>
              <a:rPr lang="en-GB" sz="1050" dirty="0">
                <a:solidFill>
                  <a:srgbClr val="C40F0F"/>
                </a:solidFill>
                <a:latin typeface="Hack" panose="020B0609030202020204" pitchFamily="49" charset="0"/>
                <a:ea typeface="Hack" panose="020B0609030202020204" pitchFamily="49" charset="0"/>
                <a:cs typeface="Hack" panose="020B0609030202020204" pitchFamily="49" charset="0"/>
              </a:rPr>
              <a:t>#!/bin/python3</a:t>
            </a:r>
          </a:p>
          <a:p>
            <a:endParaRPr lang="en-GB" sz="1050" dirty="0">
              <a:latin typeface="Hack" panose="020B0609030202020204" pitchFamily="49" charset="0"/>
              <a:ea typeface="Hack" panose="020B0609030202020204" pitchFamily="49" charset="0"/>
              <a:cs typeface="Hack" panose="020B0609030202020204" pitchFamily="49" charset="0"/>
            </a:endParaRPr>
          </a:p>
          <a:p>
            <a:r>
              <a:rPr lang="en-GB" sz="1050" dirty="0">
                <a:solidFill>
                  <a:srgbClr val="FF9933"/>
                </a:solidFill>
                <a:latin typeface="Hack" panose="020B0609030202020204" pitchFamily="49" charset="0"/>
                <a:ea typeface="Hack" panose="020B0609030202020204" pitchFamily="49" charset="0"/>
                <a:cs typeface="Hack" panose="020B0609030202020204" pitchFamily="49" charset="0"/>
              </a:rPr>
              <a:t>num</a:t>
            </a:r>
            <a:r>
              <a:rPr lang="en-GB" sz="1050" dirty="0">
                <a:latin typeface="Hack" panose="020B0609030202020204" pitchFamily="49" charset="0"/>
                <a:ea typeface="Hack" panose="020B0609030202020204" pitchFamily="49" charset="0"/>
                <a:cs typeface="Hack" panose="020B0609030202020204" pitchFamily="49" charset="0"/>
              </a:rPr>
              <a:t> = </a:t>
            </a:r>
            <a:r>
              <a:rPr lang="en-GB" sz="1050" dirty="0">
                <a:solidFill>
                  <a:srgbClr val="2648C2"/>
                </a:solidFill>
                <a:latin typeface="Hack" panose="020B0609030202020204" pitchFamily="49" charset="0"/>
                <a:ea typeface="Hack" panose="020B0609030202020204" pitchFamily="49" charset="0"/>
                <a:cs typeface="Hack" panose="020B0609030202020204" pitchFamily="49" charset="0"/>
              </a:rPr>
              <a:t>int(input(</a:t>
            </a:r>
            <a:r>
              <a:rPr lang="en-GB" sz="1050" dirty="0">
                <a:solidFill>
                  <a:srgbClr val="00B050"/>
                </a:solidFill>
                <a:latin typeface="Hack" panose="020B0609030202020204" pitchFamily="49" charset="0"/>
                <a:ea typeface="Hack" panose="020B0609030202020204" pitchFamily="49" charset="0"/>
                <a:cs typeface="Hack" panose="020B0609030202020204" pitchFamily="49" charset="0"/>
              </a:rPr>
              <a:t>“Enter a number: “</a:t>
            </a:r>
            <a:r>
              <a:rPr lang="en-GB" sz="1050" dirty="0">
                <a:solidFill>
                  <a:srgbClr val="2648C2"/>
                </a:solidFill>
                <a:latin typeface="Hack" panose="020B0609030202020204" pitchFamily="49" charset="0"/>
                <a:ea typeface="Hack" panose="020B0609030202020204" pitchFamily="49" charset="0"/>
                <a:cs typeface="Hack" panose="020B0609030202020204" pitchFamily="49" charset="0"/>
              </a:rPr>
              <a:t>))</a:t>
            </a:r>
          </a:p>
          <a:p>
            <a:r>
              <a:rPr lang="en-GB" sz="1050" dirty="0">
                <a:solidFill>
                  <a:srgbClr val="FF9933"/>
                </a:solidFill>
                <a:latin typeface="Hack" panose="020B0609030202020204" pitchFamily="49" charset="0"/>
                <a:ea typeface="Hack" panose="020B0609030202020204" pitchFamily="49" charset="0"/>
                <a:cs typeface="Hack" panose="020B0609030202020204" pitchFamily="49" charset="0"/>
              </a:rPr>
              <a:t>sqr</a:t>
            </a:r>
            <a:r>
              <a:rPr lang="en-GB" sz="1050" dirty="0">
                <a:latin typeface="Hack" panose="020B0609030202020204" pitchFamily="49" charset="0"/>
                <a:ea typeface="Hack" panose="020B0609030202020204" pitchFamily="49" charset="0"/>
                <a:cs typeface="Hack" panose="020B0609030202020204" pitchFamily="49" charset="0"/>
              </a:rPr>
              <a:t> = </a:t>
            </a:r>
            <a:r>
              <a:rPr lang="en-GB" sz="1050" dirty="0">
                <a:solidFill>
                  <a:srgbClr val="FF9933"/>
                </a:solidFill>
                <a:latin typeface="Hack" panose="020B0609030202020204" pitchFamily="49" charset="0"/>
                <a:ea typeface="Hack" panose="020B0609030202020204" pitchFamily="49" charset="0"/>
                <a:cs typeface="Hack" panose="020B0609030202020204" pitchFamily="49" charset="0"/>
              </a:rPr>
              <a:t>num</a:t>
            </a:r>
            <a:r>
              <a:rPr lang="en-GB" sz="1050" dirty="0">
                <a:latin typeface="Hack" panose="020B0609030202020204" pitchFamily="49" charset="0"/>
                <a:ea typeface="Hack" panose="020B0609030202020204" pitchFamily="49" charset="0"/>
                <a:cs typeface="Hack" panose="020B0609030202020204" pitchFamily="49" charset="0"/>
              </a:rPr>
              <a:t> **2</a:t>
            </a:r>
          </a:p>
          <a:p>
            <a:r>
              <a:rPr lang="en-GB" sz="1050" dirty="0">
                <a:solidFill>
                  <a:srgbClr val="2648C2"/>
                </a:solidFill>
                <a:latin typeface="Hack" panose="020B0609030202020204" pitchFamily="49" charset="0"/>
                <a:ea typeface="Hack" panose="020B0609030202020204" pitchFamily="49" charset="0"/>
                <a:cs typeface="Hack" panose="020B0609030202020204" pitchFamily="49" charset="0"/>
              </a:rPr>
              <a:t>print(</a:t>
            </a:r>
            <a:r>
              <a:rPr lang="en-GB" sz="1050" dirty="0">
                <a:solidFill>
                  <a:srgbClr val="00B050"/>
                </a:solidFill>
                <a:latin typeface="Hack" panose="020B0609030202020204" pitchFamily="49" charset="0"/>
                <a:ea typeface="Hack" panose="020B0609030202020204" pitchFamily="49" charset="0"/>
                <a:cs typeface="Hack" panose="020B0609030202020204" pitchFamily="49" charset="0"/>
              </a:rPr>
              <a:t>"The square of"</a:t>
            </a:r>
            <a:r>
              <a:rPr lang="en-GB" sz="1050" dirty="0">
                <a:solidFill>
                  <a:schemeClr val="accent5">
                    <a:lumMod val="50000"/>
                  </a:schemeClr>
                </a:solidFill>
                <a:latin typeface="Hack" panose="020B0609030202020204" pitchFamily="49" charset="0"/>
                <a:ea typeface="Hack" panose="020B0609030202020204" pitchFamily="49" charset="0"/>
                <a:cs typeface="Hack" panose="020B0609030202020204" pitchFamily="49" charset="0"/>
              </a:rPr>
              <a:t>, num,</a:t>
            </a:r>
            <a:r>
              <a:rPr lang="en-GB" sz="1050" dirty="0">
                <a:latin typeface="Hack" panose="020B0609030202020204" pitchFamily="49" charset="0"/>
                <a:ea typeface="Hack" panose="020B0609030202020204" pitchFamily="49" charset="0"/>
                <a:cs typeface="Hack" panose="020B0609030202020204" pitchFamily="49" charset="0"/>
              </a:rPr>
              <a:t> </a:t>
            </a:r>
            <a:r>
              <a:rPr lang="en-GB" sz="1050" dirty="0">
                <a:solidFill>
                  <a:srgbClr val="00B050"/>
                </a:solidFill>
                <a:latin typeface="Hack" panose="020B0609030202020204" pitchFamily="49" charset="0"/>
                <a:ea typeface="Hack" panose="020B0609030202020204" pitchFamily="49" charset="0"/>
                <a:cs typeface="Hack" panose="020B0609030202020204" pitchFamily="49" charset="0"/>
              </a:rPr>
              <a:t>"is</a:t>
            </a:r>
            <a:r>
              <a:rPr lang="en-GB" sz="1050" dirty="0">
                <a:solidFill>
                  <a:schemeClr val="accent5">
                    <a:lumMod val="50000"/>
                  </a:schemeClr>
                </a:solidFill>
                <a:latin typeface="Hack" panose="020B0609030202020204" pitchFamily="49" charset="0"/>
                <a:ea typeface="Hack" panose="020B0609030202020204" pitchFamily="49" charset="0"/>
                <a:cs typeface="Hack" panose="020B0609030202020204" pitchFamily="49" charset="0"/>
              </a:rPr>
              <a:t>", sqr</a:t>
            </a:r>
            <a:r>
              <a:rPr lang="en-GB" sz="1050" dirty="0">
                <a:latin typeface="Hack" panose="020B0609030202020204" pitchFamily="49" charset="0"/>
                <a:ea typeface="Hack" panose="020B0609030202020204" pitchFamily="49" charset="0"/>
                <a:cs typeface="Hack" panose="020B0609030202020204" pitchFamily="49" charset="0"/>
              </a:rPr>
              <a:t>)</a:t>
            </a:r>
          </a:p>
        </p:txBody>
      </p:sp>
      <p:cxnSp>
        <p:nvCxnSpPr>
          <p:cNvPr id="35" name="Straight Connector 34">
            <a:extLst>
              <a:ext uri="{FF2B5EF4-FFF2-40B4-BE49-F238E27FC236}">
                <a16:creationId xmlns:a16="http://schemas.microsoft.com/office/drawing/2014/main" id="{E2745AA6-B73D-1F12-D459-333E9686D6A9}"/>
              </a:ext>
            </a:extLst>
          </p:cNvPr>
          <p:cNvCxnSpPr/>
          <p:nvPr/>
        </p:nvCxnSpPr>
        <p:spPr>
          <a:xfrm>
            <a:off x="5411360" y="4297382"/>
            <a:ext cx="3210600" cy="0"/>
          </a:xfrm>
          <a:prstGeom prst="line">
            <a:avLst/>
          </a:prstGeom>
          <a:ln w="19050"/>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11DA6016-2923-1C49-291A-C0CE939A60DA}"/>
              </a:ext>
            </a:extLst>
          </p:cNvPr>
          <p:cNvSpPr txBox="1"/>
          <p:nvPr/>
        </p:nvSpPr>
        <p:spPr>
          <a:xfrm>
            <a:off x="5410200" y="4330908"/>
            <a:ext cx="2624311" cy="369332"/>
          </a:xfrm>
          <a:prstGeom prst="rect">
            <a:avLst/>
          </a:prstGeom>
          <a:noFill/>
        </p:spPr>
        <p:txBody>
          <a:bodyPr wrap="square">
            <a:spAutoFit/>
          </a:bodyPr>
          <a:lstStyle/>
          <a:p>
            <a:r>
              <a:rPr lang="en-GB" sz="900" dirty="0">
                <a:latin typeface="Hack" panose="020B0609030202020204" pitchFamily="49" charset="0"/>
                <a:ea typeface="Hack" panose="020B0609030202020204" pitchFamily="49" charset="0"/>
                <a:cs typeface="Hack" panose="020B0609030202020204" pitchFamily="49" charset="0"/>
              </a:rPr>
              <a:t>Enter a number: 5</a:t>
            </a:r>
          </a:p>
          <a:p>
            <a:r>
              <a:rPr lang="en-GB" sz="900" dirty="0">
                <a:latin typeface="Hack" panose="020B0609030202020204" pitchFamily="49" charset="0"/>
                <a:ea typeface="Hack" panose="020B0609030202020204" pitchFamily="49" charset="0"/>
                <a:cs typeface="Hack" panose="020B0609030202020204" pitchFamily="49" charset="0"/>
              </a:rPr>
              <a:t>The square of 5 is 25</a:t>
            </a:r>
            <a:endParaRPr lang="en-GB" sz="9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101" name="Google Shape;2101;p46"/>
          <p:cNvSpPr txBox="1">
            <a:spLocks noGrp="1"/>
          </p:cNvSpPr>
          <p:nvPr>
            <p:ph type="title"/>
          </p:nvPr>
        </p:nvSpPr>
        <p:spPr>
          <a:xfrm>
            <a:off x="369072" y="409967"/>
            <a:ext cx="5712414" cy="592200"/>
          </a:xfrm>
          <a:prstGeom prst="rect">
            <a:avLst/>
          </a:prstGeom>
        </p:spPr>
        <p:txBody>
          <a:bodyPr spcFirstLastPara="1" wrap="square" lIns="91425" tIns="91425" rIns="91425" bIns="91425" anchor="t" anchorCtr="0">
            <a:noAutofit/>
          </a:bodyPr>
          <a:lstStyle/>
          <a:p>
            <a:r>
              <a:rPr lang="en-GB" sz="3200" b="1" dirty="0">
                <a:solidFill>
                  <a:srgbClr val="0B37BA"/>
                </a:solidFill>
                <a:latin typeface="Space Grotesk" pitchFamily="2" charset="0"/>
                <a:cs typeface="Space Grotesk" pitchFamily="2" charset="0"/>
              </a:rPr>
              <a:t>NETWORK ANALYSIS TOOLS</a:t>
            </a:r>
          </a:p>
        </p:txBody>
      </p:sp>
      <p:grpSp>
        <p:nvGrpSpPr>
          <p:cNvPr id="17" name="Group 16">
            <a:extLst>
              <a:ext uri="{FF2B5EF4-FFF2-40B4-BE49-F238E27FC236}">
                <a16:creationId xmlns:a16="http://schemas.microsoft.com/office/drawing/2014/main" id="{D5F3D7AE-0DD1-974B-27EC-26F90F8C76BA}"/>
              </a:ext>
            </a:extLst>
          </p:cNvPr>
          <p:cNvGrpSpPr/>
          <p:nvPr/>
        </p:nvGrpSpPr>
        <p:grpSpPr>
          <a:xfrm>
            <a:off x="525921" y="1231482"/>
            <a:ext cx="8092159" cy="3535299"/>
            <a:chOff x="506043" y="1231482"/>
            <a:chExt cx="8092159" cy="3535299"/>
          </a:xfrm>
        </p:grpSpPr>
        <p:sp>
          <p:nvSpPr>
            <p:cNvPr id="2094" name="Google Shape;2094;p46"/>
            <p:cNvSpPr/>
            <p:nvPr/>
          </p:nvSpPr>
          <p:spPr>
            <a:xfrm>
              <a:off x="5387602" y="1231483"/>
              <a:ext cx="3210600" cy="171908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6"/>
            <p:cNvSpPr/>
            <p:nvPr/>
          </p:nvSpPr>
          <p:spPr>
            <a:xfrm>
              <a:off x="506043" y="1231482"/>
              <a:ext cx="4744703" cy="3535299"/>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6"/>
            <p:cNvSpPr/>
            <p:nvPr/>
          </p:nvSpPr>
          <p:spPr>
            <a:xfrm>
              <a:off x="5387602" y="3108626"/>
              <a:ext cx="3210600" cy="165813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46"/>
          <p:cNvGrpSpPr/>
          <p:nvPr/>
        </p:nvGrpSpPr>
        <p:grpSpPr>
          <a:xfrm>
            <a:off x="7729111" y="464438"/>
            <a:ext cx="480273" cy="608988"/>
            <a:chOff x="7013494" y="648011"/>
            <a:chExt cx="480273" cy="608988"/>
          </a:xfrm>
        </p:grpSpPr>
        <p:sp>
          <p:nvSpPr>
            <p:cNvPr id="2140" name="Google Shape;2140;p46"/>
            <p:cNvSpPr/>
            <p:nvPr/>
          </p:nvSpPr>
          <p:spPr>
            <a:xfrm>
              <a:off x="7194667" y="648011"/>
              <a:ext cx="299100" cy="299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6"/>
            <p:cNvSpPr/>
            <p:nvPr/>
          </p:nvSpPr>
          <p:spPr>
            <a:xfrm flipH="1">
              <a:off x="7013494" y="780524"/>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B9763E9D-11EC-EA38-E7BD-03D26F57EE14}"/>
              </a:ext>
            </a:extLst>
          </p:cNvPr>
          <p:cNvSpPr txBox="1"/>
          <p:nvPr/>
        </p:nvSpPr>
        <p:spPr>
          <a:xfrm>
            <a:off x="549583" y="1605266"/>
            <a:ext cx="4697377" cy="3046988"/>
          </a:xfrm>
          <a:prstGeom prst="rect">
            <a:avLst/>
          </a:prstGeom>
          <a:noFill/>
        </p:spPr>
        <p:txBody>
          <a:bodyPr wrap="square">
            <a:spAutoFit/>
          </a:bodyPr>
          <a:lstStyle/>
          <a:p>
            <a:r>
              <a:rPr lang="en-GB" sz="1200" b="1" i="0" dirty="0">
                <a:solidFill>
                  <a:schemeClr val="bg2"/>
                </a:solidFill>
                <a:effectLst/>
                <a:latin typeface="Source Sans Pro" panose="020B0503030403020204" pitchFamily="34" charset="0"/>
                <a:ea typeface="Source Sans Pro" panose="020B0503030403020204" pitchFamily="34" charset="0"/>
              </a:rPr>
              <a:t>DEFINITION : </a:t>
            </a:r>
          </a:p>
          <a:p>
            <a:r>
              <a:rPr lang="en-GB" sz="1200" b="0" i="0" dirty="0">
                <a:solidFill>
                  <a:srgbClr val="2648C2"/>
                </a:solidFill>
                <a:effectLst/>
                <a:latin typeface="Source Sans Pro" panose="020B0503030403020204" pitchFamily="34" charset="0"/>
                <a:ea typeface="Source Sans Pro" panose="020B0503030403020204" pitchFamily="34" charset="0"/>
              </a:rPr>
              <a:t>Network analysis tools are used to examine and analyze network traffic, topology, performance, and security. They help in understanding network behavior, identifying bottlenecks, troubleshooting issues, and ensuring efficient network management.</a:t>
            </a:r>
          </a:p>
          <a:p>
            <a:r>
              <a:rPr lang="en-GB" sz="1200" b="1" dirty="0">
                <a:solidFill>
                  <a:schemeClr val="bg2"/>
                </a:solidFill>
                <a:latin typeface="Source Sans Pro" panose="020B0503030403020204" pitchFamily="34" charset="0"/>
                <a:ea typeface="Source Sans Pro" panose="020B0503030403020204" pitchFamily="34" charset="0"/>
              </a:rPr>
              <a:t>POPULAR NETWORK ANALYSIS TOOL :</a:t>
            </a:r>
          </a:p>
          <a:p>
            <a:pPr algn="l"/>
            <a:r>
              <a:rPr lang="en-GB" sz="1200" b="1" i="0" dirty="0">
                <a:solidFill>
                  <a:srgbClr val="2648C2"/>
                </a:solidFill>
                <a:effectLst/>
                <a:latin typeface="Source Sans Pro" panose="020B0503030403020204" pitchFamily="34" charset="0"/>
                <a:ea typeface="Source Sans Pro" panose="020B0503030403020204" pitchFamily="34" charset="0"/>
              </a:rPr>
              <a:t>Wireshark :</a:t>
            </a:r>
          </a:p>
          <a:p>
            <a:pPr algn="l"/>
            <a:r>
              <a:rPr lang="en-GB" sz="1200" b="0" i="0" dirty="0">
                <a:solidFill>
                  <a:srgbClr val="2648C2"/>
                </a:solidFill>
                <a:effectLst/>
                <a:latin typeface="Source Sans Pro" panose="020B0503030403020204" pitchFamily="34" charset="0"/>
                <a:ea typeface="Source Sans Pro" panose="020B0503030403020204" pitchFamily="34" charset="0"/>
              </a:rPr>
              <a:t>A widely-used network protocol analyzer that captures and analyzes network packets in real time. It provides detailed insights into network traffic, and protocols, and can be used for network troubleshooting and security analysis.</a:t>
            </a:r>
          </a:p>
          <a:p>
            <a:pPr algn="l"/>
            <a:r>
              <a:rPr lang="en-GB" sz="1200" b="1" i="0" dirty="0">
                <a:solidFill>
                  <a:srgbClr val="2648C2"/>
                </a:solidFill>
                <a:effectLst/>
                <a:latin typeface="Source Sans Pro" panose="020B0503030403020204" pitchFamily="34" charset="0"/>
                <a:ea typeface="Source Sans Pro" panose="020B0503030403020204" pitchFamily="34" charset="0"/>
              </a:rPr>
              <a:t>Nmap :</a:t>
            </a:r>
          </a:p>
          <a:p>
            <a:pPr algn="l"/>
            <a:r>
              <a:rPr lang="en-GB" sz="1200" b="0" i="0" dirty="0">
                <a:solidFill>
                  <a:srgbClr val="2648C2"/>
                </a:solidFill>
                <a:effectLst/>
                <a:latin typeface="Source Sans Pro" panose="020B0503030403020204" pitchFamily="34" charset="0"/>
                <a:ea typeface="Source Sans Pro" panose="020B0503030403020204" pitchFamily="34" charset="0"/>
              </a:rPr>
              <a:t>A powerful and versatile network scanning tool used for network exploration and security auditing. It helps in discovering hosts, open ports, and services running on a network, aiding in vulnerability assessment and penetration testing.</a:t>
            </a:r>
          </a:p>
        </p:txBody>
      </p:sp>
      <p:sp>
        <p:nvSpPr>
          <p:cNvPr id="20" name="Rectangle 19">
            <a:extLst>
              <a:ext uri="{FF2B5EF4-FFF2-40B4-BE49-F238E27FC236}">
                <a16:creationId xmlns:a16="http://schemas.microsoft.com/office/drawing/2014/main" id="{3BA7F017-B5F1-43AF-3FEC-453C54B7D333}"/>
              </a:ext>
            </a:extLst>
          </p:cNvPr>
          <p:cNvSpPr/>
          <p:nvPr/>
        </p:nvSpPr>
        <p:spPr>
          <a:xfrm>
            <a:off x="525920" y="1229386"/>
            <a:ext cx="4744703" cy="297280"/>
          </a:xfrm>
          <a:prstGeom prst="rect">
            <a:avLst/>
          </a:prstGeom>
          <a:solidFill>
            <a:srgbClr val="FF97B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0478DFE4-BE41-7AF2-5FF7-43EF5F60DF40}"/>
              </a:ext>
            </a:extLst>
          </p:cNvPr>
          <p:cNvGrpSpPr/>
          <p:nvPr/>
        </p:nvGrpSpPr>
        <p:grpSpPr>
          <a:xfrm>
            <a:off x="5043337" y="1290511"/>
            <a:ext cx="139356" cy="139356"/>
            <a:chOff x="4888158" y="1568807"/>
            <a:chExt cx="139356" cy="139356"/>
          </a:xfrm>
        </p:grpSpPr>
        <p:sp>
          <p:nvSpPr>
            <p:cNvPr id="4" name="Google Shape;2096;p46">
              <a:extLst>
                <a:ext uri="{FF2B5EF4-FFF2-40B4-BE49-F238E27FC236}">
                  <a16:creationId xmlns:a16="http://schemas.microsoft.com/office/drawing/2014/main" id="{1DF98ADF-F06C-8D0F-3A73-B55B6DBE4FF4}"/>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97;p46">
              <a:extLst>
                <a:ext uri="{FF2B5EF4-FFF2-40B4-BE49-F238E27FC236}">
                  <a16:creationId xmlns:a16="http://schemas.microsoft.com/office/drawing/2014/main" id="{2EA5AF19-6F6F-5E12-B4A4-BB74A413C05B}"/>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98;p46">
              <a:extLst>
                <a:ext uri="{FF2B5EF4-FFF2-40B4-BE49-F238E27FC236}">
                  <a16:creationId xmlns:a16="http://schemas.microsoft.com/office/drawing/2014/main" id="{0C432450-EBED-D8F2-B57E-79D3DBB45694}"/>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 name="Rectangle 22">
            <a:extLst>
              <a:ext uri="{FF2B5EF4-FFF2-40B4-BE49-F238E27FC236}">
                <a16:creationId xmlns:a16="http://schemas.microsoft.com/office/drawing/2014/main" id="{01A477AB-579F-ABFE-59F8-207D7745D773}"/>
              </a:ext>
            </a:extLst>
          </p:cNvPr>
          <p:cNvSpPr/>
          <p:nvPr/>
        </p:nvSpPr>
        <p:spPr>
          <a:xfrm>
            <a:off x="5406662" y="1230758"/>
            <a:ext cx="3210600" cy="297280"/>
          </a:xfrm>
          <a:prstGeom prst="rect">
            <a:avLst/>
          </a:prstGeom>
          <a:solidFill>
            <a:srgbClr val="B3DFFF"/>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bg2">
                    <a:lumMod val="60000"/>
                    <a:lumOff val="40000"/>
                  </a:schemeClr>
                </a:solidFill>
              </a:rPr>
              <a:t>Wireshark Panel Example</a:t>
            </a:r>
          </a:p>
        </p:txBody>
      </p:sp>
      <p:grpSp>
        <p:nvGrpSpPr>
          <p:cNvPr id="13" name="Group 12">
            <a:extLst>
              <a:ext uri="{FF2B5EF4-FFF2-40B4-BE49-F238E27FC236}">
                <a16:creationId xmlns:a16="http://schemas.microsoft.com/office/drawing/2014/main" id="{37BE985C-EAFF-B83A-360E-A4C93F05E681}"/>
              </a:ext>
            </a:extLst>
          </p:cNvPr>
          <p:cNvGrpSpPr/>
          <p:nvPr/>
        </p:nvGrpSpPr>
        <p:grpSpPr>
          <a:xfrm>
            <a:off x="8395859" y="1301695"/>
            <a:ext cx="139356" cy="139356"/>
            <a:chOff x="4888158" y="1568807"/>
            <a:chExt cx="139356" cy="139356"/>
          </a:xfrm>
        </p:grpSpPr>
        <p:sp>
          <p:nvSpPr>
            <p:cNvPr id="14" name="Google Shape;2096;p46">
              <a:extLst>
                <a:ext uri="{FF2B5EF4-FFF2-40B4-BE49-F238E27FC236}">
                  <a16:creationId xmlns:a16="http://schemas.microsoft.com/office/drawing/2014/main" id="{E1F5CE5C-2723-2958-D1BB-C3D8EE72DFAB}"/>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7;p46">
              <a:extLst>
                <a:ext uri="{FF2B5EF4-FFF2-40B4-BE49-F238E27FC236}">
                  <a16:creationId xmlns:a16="http://schemas.microsoft.com/office/drawing/2014/main" id="{C8B7C2FE-7596-4558-E06F-1E0E19C45A7D}"/>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8;p46">
              <a:extLst>
                <a:ext uri="{FF2B5EF4-FFF2-40B4-BE49-F238E27FC236}">
                  <a16:creationId xmlns:a16="http://schemas.microsoft.com/office/drawing/2014/main" id="{19BE35B8-F7BF-D5D4-F2C6-602142A289DC}"/>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Rectangle 23">
            <a:extLst>
              <a:ext uri="{FF2B5EF4-FFF2-40B4-BE49-F238E27FC236}">
                <a16:creationId xmlns:a16="http://schemas.microsoft.com/office/drawing/2014/main" id="{AA7DA4A5-C2FF-4835-FF34-C8AB2FB72EEB}"/>
              </a:ext>
            </a:extLst>
          </p:cNvPr>
          <p:cNvSpPr/>
          <p:nvPr/>
        </p:nvSpPr>
        <p:spPr>
          <a:xfrm>
            <a:off x="5409099" y="3101109"/>
            <a:ext cx="3203882" cy="297280"/>
          </a:xfrm>
          <a:prstGeom prst="rect">
            <a:avLst/>
          </a:prstGeom>
          <a:solidFill>
            <a:srgbClr val="B3DFFF"/>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bg2">
                    <a:lumMod val="60000"/>
                    <a:lumOff val="40000"/>
                  </a:schemeClr>
                </a:solidFill>
              </a:rPr>
              <a:t>Nmap Syntax</a:t>
            </a:r>
          </a:p>
        </p:txBody>
      </p:sp>
      <p:grpSp>
        <p:nvGrpSpPr>
          <p:cNvPr id="9" name="Group 8">
            <a:extLst>
              <a:ext uri="{FF2B5EF4-FFF2-40B4-BE49-F238E27FC236}">
                <a16:creationId xmlns:a16="http://schemas.microsoft.com/office/drawing/2014/main" id="{911020EA-D370-8761-9525-01064AC0CD90}"/>
              </a:ext>
            </a:extLst>
          </p:cNvPr>
          <p:cNvGrpSpPr/>
          <p:nvPr/>
        </p:nvGrpSpPr>
        <p:grpSpPr>
          <a:xfrm>
            <a:off x="8389060" y="3193575"/>
            <a:ext cx="139356" cy="139356"/>
            <a:chOff x="4888158" y="1568807"/>
            <a:chExt cx="139356" cy="139356"/>
          </a:xfrm>
        </p:grpSpPr>
        <p:sp>
          <p:nvSpPr>
            <p:cNvPr id="10" name="Google Shape;2096;p46">
              <a:extLst>
                <a:ext uri="{FF2B5EF4-FFF2-40B4-BE49-F238E27FC236}">
                  <a16:creationId xmlns:a16="http://schemas.microsoft.com/office/drawing/2014/main" id="{ABFBE829-F03E-CC76-A75E-2025700DAADF}"/>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97;p46">
              <a:extLst>
                <a:ext uri="{FF2B5EF4-FFF2-40B4-BE49-F238E27FC236}">
                  <a16:creationId xmlns:a16="http://schemas.microsoft.com/office/drawing/2014/main" id="{3248E569-C762-327D-9BED-68276ED85EBF}"/>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98;p46">
              <a:extLst>
                <a:ext uri="{FF2B5EF4-FFF2-40B4-BE49-F238E27FC236}">
                  <a16:creationId xmlns:a16="http://schemas.microsoft.com/office/drawing/2014/main" id="{1C16F6D5-BD7A-6E33-15E5-30A868CB5300}"/>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 name="TextBox 33">
            <a:extLst>
              <a:ext uri="{FF2B5EF4-FFF2-40B4-BE49-F238E27FC236}">
                <a16:creationId xmlns:a16="http://schemas.microsoft.com/office/drawing/2014/main" id="{BB491CE4-612A-8ADC-E115-CA52D40884B0}"/>
              </a:ext>
            </a:extLst>
          </p:cNvPr>
          <p:cNvSpPr txBox="1"/>
          <p:nvPr/>
        </p:nvSpPr>
        <p:spPr>
          <a:xfrm>
            <a:off x="5424060" y="3481881"/>
            <a:ext cx="3193202" cy="1200329"/>
          </a:xfrm>
          <a:prstGeom prst="rect">
            <a:avLst/>
          </a:prstGeom>
          <a:noFill/>
        </p:spPr>
        <p:txBody>
          <a:bodyPr wrap="square">
            <a:spAutoFit/>
          </a:bodyPr>
          <a:lstStyle/>
          <a:p>
            <a:pPr marL="171450" indent="-171450">
              <a:buFont typeface="Arial" panose="020B0604020202020204" pitchFamily="34" charset="0"/>
              <a:buChar char="•"/>
            </a:pPr>
            <a:r>
              <a:rPr lang="en-GB" sz="1200" b="0" i="0" dirty="0">
                <a:effectLst/>
                <a:latin typeface="Source Sans Pro" panose="020B0503030403020204" pitchFamily="34" charset="0"/>
                <a:ea typeface="Source Sans Pro" panose="020B0503030403020204" pitchFamily="34" charset="0"/>
              </a:rPr>
              <a:t>Basic TCP Scan : nmap &lt;target IP&gt;</a:t>
            </a:r>
          </a:p>
          <a:p>
            <a:r>
              <a:rPr lang="en-GB" sz="1200" dirty="0">
                <a:latin typeface="Hack" panose="020B0609030202020204" pitchFamily="49" charset="0"/>
                <a:ea typeface="Hack" panose="020B0609030202020204" pitchFamily="49" charset="0"/>
                <a:cs typeface="Hack" panose="020B0609030202020204" pitchFamily="49" charset="0"/>
              </a:rPr>
              <a:t>  </a:t>
            </a:r>
            <a:r>
              <a:rPr lang="en-GB" sz="1200" dirty="0">
                <a:solidFill>
                  <a:srgbClr val="2648C2"/>
                </a:solidFill>
                <a:latin typeface="Hack" panose="020B0609030202020204" pitchFamily="49" charset="0"/>
                <a:ea typeface="Hack" panose="020B0609030202020204" pitchFamily="49" charset="0"/>
                <a:cs typeface="Hack" panose="020B0609030202020204" pitchFamily="49" charset="0"/>
              </a:rPr>
              <a:t>nmap</a:t>
            </a:r>
            <a:r>
              <a:rPr lang="en-GB" sz="1200" dirty="0">
                <a:latin typeface="Hack" panose="020B0609030202020204" pitchFamily="49" charset="0"/>
                <a:ea typeface="Hack" panose="020B0609030202020204" pitchFamily="49" charset="0"/>
                <a:cs typeface="Hack" panose="020B0609030202020204" pitchFamily="49" charset="0"/>
              </a:rPr>
              <a:t> </a:t>
            </a:r>
            <a:r>
              <a:rPr lang="en-GB" sz="1200" dirty="0">
                <a:solidFill>
                  <a:schemeClr val="accent2">
                    <a:lumMod val="50000"/>
                  </a:schemeClr>
                </a:solidFill>
                <a:latin typeface="Hack" panose="020B0609030202020204" pitchFamily="49" charset="0"/>
                <a:ea typeface="Hack" panose="020B0609030202020204" pitchFamily="49" charset="0"/>
                <a:cs typeface="Hack" panose="020B0609030202020204" pitchFamily="49" charset="0"/>
              </a:rPr>
              <a:t>192.168.119.130</a:t>
            </a:r>
            <a:endParaRPr lang="en-GB" sz="1200" b="0" i="0" dirty="0">
              <a:solidFill>
                <a:schemeClr val="accent2">
                  <a:lumMod val="50000"/>
                </a:schemeClr>
              </a:solidFill>
              <a:effectLst/>
              <a:latin typeface="Hack" panose="020B0609030202020204" pitchFamily="49" charset="0"/>
              <a:ea typeface="Hack" panose="020B0609030202020204" pitchFamily="49" charset="0"/>
              <a:cs typeface="Hack" panose="020B0609030202020204" pitchFamily="49" charset="0"/>
            </a:endParaRPr>
          </a:p>
          <a:p>
            <a:pPr marL="171450" indent="-171450">
              <a:buFont typeface="Arial" panose="020B0604020202020204" pitchFamily="34" charset="0"/>
              <a:buChar char="•"/>
            </a:pPr>
            <a:r>
              <a:rPr lang="en-GB" sz="1200" b="0" i="0" dirty="0">
                <a:effectLst/>
                <a:latin typeface="Source Sans Pro" panose="020B0503030403020204" pitchFamily="34" charset="0"/>
                <a:ea typeface="Source Sans Pro" panose="020B0503030403020204" pitchFamily="34" charset="0"/>
              </a:rPr>
              <a:t>Scan a Range of IPs : nmap &lt;IP1&gt;-&lt;IP2&gt;</a:t>
            </a:r>
          </a:p>
          <a:p>
            <a:r>
              <a:rPr lang="en-GB" sz="1200" b="0" i="0" dirty="0">
                <a:effectLst/>
                <a:latin typeface="Source Sans Pro" panose="020B0503030403020204" pitchFamily="34" charset="0"/>
                <a:ea typeface="Source Sans Pro" panose="020B0503030403020204" pitchFamily="34" charset="0"/>
              </a:rPr>
              <a:t>      </a:t>
            </a:r>
            <a:r>
              <a:rPr lang="en-GB" sz="1200" b="0" i="0" dirty="0">
                <a:solidFill>
                  <a:srgbClr val="2648C2"/>
                </a:solidFill>
                <a:effectLst/>
                <a:latin typeface="Hack" panose="020B0609030202020204" pitchFamily="49" charset="0"/>
                <a:ea typeface="Hack" panose="020B0609030202020204" pitchFamily="49" charset="0"/>
                <a:cs typeface="Hack" panose="020B0609030202020204" pitchFamily="49" charset="0"/>
              </a:rPr>
              <a:t>nmap</a:t>
            </a:r>
            <a:r>
              <a:rPr lang="en-GB" sz="1200" b="0" i="0" dirty="0">
                <a:effectLst/>
                <a:latin typeface="Hack" panose="020B0609030202020204" pitchFamily="49" charset="0"/>
                <a:ea typeface="Hack" panose="020B0609030202020204" pitchFamily="49" charset="0"/>
                <a:cs typeface="Hack" panose="020B0609030202020204" pitchFamily="49" charset="0"/>
              </a:rPr>
              <a:t> </a:t>
            </a:r>
            <a:r>
              <a:rPr lang="en-GB" sz="1200" b="0" i="0" dirty="0">
                <a:solidFill>
                  <a:schemeClr val="accent2">
                    <a:lumMod val="50000"/>
                  </a:schemeClr>
                </a:solidFill>
                <a:effectLst/>
                <a:latin typeface="Hack" panose="020B0609030202020204" pitchFamily="49" charset="0"/>
                <a:ea typeface="Hack" panose="020B0609030202020204" pitchFamily="49" charset="0"/>
                <a:cs typeface="Hack" panose="020B0609030202020204" pitchFamily="49" charset="0"/>
              </a:rPr>
              <a:t>192.168.1.1-192.168.1.100</a:t>
            </a:r>
          </a:p>
          <a:p>
            <a:pPr marL="171450" indent="-171450">
              <a:buFont typeface="Arial" panose="020B0604020202020204" pitchFamily="34" charset="0"/>
              <a:buChar char="•"/>
            </a:pPr>
            <a:r>
              <a:rPr lang="en-GB" sz="1200" b="0" i="0" dirty="0">
                <a:effectLst/>
                <a:latin typeface="Source Sans Pro" panose="020B0503030403020204" pitchFamily="34" charset="0"/>
                <a:ea typeface="Source Sans Pro" panose="020B0503030403020204" pitchFamily="34" charset="0"/>
              </a:rPr>
              <a:t>Scan Specific Ports : nmap -p &lt;ports&gt; &lt;IP&gt;</a:t>
            </a:r>
          </a:p>
          <a:p>
            <a:r>
              <a:rPr lang="en-GB" sz="1200" b="0" i="0" dirty="0">
                <a:effectLst/>
                <a:latin typeface="Hack" panose="020B0609030202020204" pitchFamily="49" charset="0"/>
                <a:ea typeface="Hack" panose="020B0609030202020204" pitchFamily="49" charset="0"/>
                <a:cs typeface="Hack" panose="020B0609030202020204" pitchFamily="49" charset="0"/>
              </a:rPr>
              <a:t>  </a:t>
            </a:r>
            <a:r>
              <a:rPr lang="en-GB" sz="1200" b="0" i="0" dirty="0">
                <a:solidFill>
                  <a:srgbClr val="2648C2"/>
                </a:solidFill>
                <a:effectLst/>
                <a:latin typeface="Hack" panose="020B0609030202020204" pitchFamily="49" charset="0"/>
                <a:ea typeface="Hack" panose="020B0609030202020204" pitchFamily="49" charset="0"/>
                <a:cs typeface="Hack" panose="020B0609030202020204" pitchFamily="49" charset="0"/>
              </a:rPr>
              <a:t>nmap</a:t>
            </a:r>
            <a:r>
              <a:rPr lang="en-GB" sz="1200" b="0" i="0" dirty="0">
                <a:effectLst/>
                <a:latin typeface="Hack" panose="020B0609030202020204" pitchFamily="49" charset="0"/>
                <a:ea typeface="Hack" panose="020B0609030202020204" pitchFamily="49" charset="0"/>
                <a:cs typeface="Hack" panose="020B0609030202020204" pitchFamily="49" charset="0"/>
              </a:rPr>
              <a:t> </a:t>
            </a:r>
            <a:r>
              <a:rPr lang="en-GB" sz="1200" b="0" i="0" dirty="0">
                <a:solidFill>
                  <a:schemeClr val="accent2">
                    <a:lumMod val="25000"/>
                  </a:schemeClr>
                </a:solidFill>
                <a:effectLst/>
                <a:latin typeface="Hack" panose="020B0609030202020204" pitchFamily="49" charset="0"/>
                <a:ea typeface="Hack" panose="020B0609030202020204" pitchFamily="49" charset="0"/>
                <a:cs typeface="Hack" panose="020B0609030202020204" pitchFamily="49" charset="0"/>
              </a:rPr>
              <a:t>-p</a:t>
            </a:r>
            <a:r>
              <a:rPr lang="en-GB" sz="1200" b="0" i="0" dirty="0">
                <a:effectLst/>
                <a:latin typeface="Hack" panose="020B0609030202020204" pitchFamily="49" charset="0"/>
                <a:ea typeface="Hack" panose="020B0609030202020204" pitchFamily="49" charset="0"/>
                <a:cs typeface="Hack" panose="020B0609030202020204" pitchFamily="49" charset="0"/>
              </a:rPr>
              <a:t> </a:t>
            </a:r>
            <a:r>
              <a:rPr lang="en-GB" sz="1200" b="0" i="0" dirty="0">
                <a:solidFill>
                  <a:srgbClr val="DF930B"/>
                </a:solidFill>
                <a:effectLst/>
                <a:latin typeface="Hack" panose="020B0609030202020204" pitchFamily="49" charset="0"/>
                <a:ea typeface="Hack" panose="020B0609030202020204" pitchFamily="49" charset="0"/>
                <a:cs typeface="Hack" panose="020B0609030202020204" pitchFamily="49" charset="0"/>
              </a:rPr>
              <a:t>80,443</a:t>
            </a:r>
            <a:r>
              <a:rPr lang="en-GB" sz="1200" b="0" i="0" dirty="0">
                <a:effectLst/>
                <a:latin typeface="Hack" panose="020B0609030202020204" pitchFamily="49" charset="0"/>
                <a:ea typeface="Hack" panose="020B0609030202020204" pitchFamily="49" charset="0"/>
                <a:cs typeface="Hack" panose="020B0609030202020204" pitchFamily="49" charset="0"/>
              </a:rPr>
              <a:t> </a:t>
            </a:r>
            <a:r>
              <a:rPr lang="en-GB" sz="1200" b="0" i="0" dirty="0">
                <a:solidFill>
                  <a:schemeClr val="accent2">
                    <a:lumMod val="50000"/>
                  </a:schemeClr>
                </a:solidFill>
                <a:effectLst/>
                <a:latin typeface="Hack" panose="020B0609030202020204" pitchFamily="49" charset="0"/>
                <a:ea typeface="Hack" panose="020B0609030202020204" pitchFamily="49" charset="0"/>
                <a:cs typeface="Hack" panose="020B0609030202020204" pitchFamily="49" charset="0"/>
              </a:rPr>
              <a:t>192.168.198.130</a:t>
            </a:r>
            <a:endParaRPr lang="en-GB" sz="1200" dirty="0">
              <a:solidFill>
                <a:schemeClr val="accent2">
                  <a:lumMod val="50000"/>
                </a:schemeClr>
              </a:solidFill>
              <a:latin typeface="Hack" panose="020B0609030202020204" pitchFamily="49" charset="0"/>
              <a:ea typeface="Hack" panose="020B0609030202020204" pitchFamily="49" charset="0"/>
              <a:cs typeface="Hack" panose="020B0609030202020204" pitchFamily="49" charset="0"/>
            </a:endParaRPr>
          </a:p>
        </p:txBody>
      </p:sp>
      <p:pic>
        <p:nvPicPr>
          <p:cNvPr id="18" name="Picture 17">
            <a:extLst>
              <a:ext uri="{FF2B5EF4-FFF2-40B4-BE49-F238E27FC236}">
                <a16:creationId xmlns:a16="http://schemas.microsoft.com/office/drawing/2014/main" id="{8D104D24-5D68-590A-D0C8-1C45BE295E7E}"/>
              </a:ext>
            </a:extLst>
          </p:cNvPr>
          <p:cNvPicPr>
            <a:picLocks noChangeAspect="1"/>
          </p:cNvPicPr>
          <p:nvPr/>
        </p:nvPicPr>
        <p:blipFill rotWithShape="1">
          <a:blip r:embed="rId3"/>
          <a:srcRect l="-1262" r="793" b="-2608"/>
          <a:stretch/>
        </p:blipFill>
        <p:spPr>
          <a:xfrm>
            <a:off x="5393243" y="1550152"/>
            <a:ext cx="3203881" cy="1407934"/>
          </a:xfrm>
          <a:prstGeom prst="rect">
            <a:avLst/>
          </a:prstGeom>
        </p:spPr>
      </p:pic>
    </p:spTree>
    <p:extLst>
      <p:ext uri="{BB962C8B-B14F-4D97-AF65-F5344CB8AC3E}">
        <p14:creationId xmlns:p14="http://schemas.microsoft.com/office/powerpoint/2010/main" val="27035171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101" name="Google Shape;2101;p46"/>
          <p:cNvSpPr txBox="1">
            <a:spLocks noGrp="1"/>
          </p:cNvSpPr>
          <p:nvPr>
            <p:ph type="title"/>
          </p:nvPr>
        </p:nvSpPr>
        <p:spPr>
          <a:xfrm>
            <a:off x="369071" y="409967"/>
            <a:ext cx="6131119" cy="592200"/>
          </a:xfrm>
          <a:prstGeom prst="rect">
            <a:avLst/>
          </a:prstGeom>
        </p:spPr>
        <p:txBody>
          <a:bodyPr spcFirstLastPara="1" wrap="square" lIns="91425" tIns="91425" rIns="91425" bIns="91425" anchor="t" anchorCtr="0">
            <a:noAutofit/>
          </a:bodyPr>
          <a:lstStyle/>
          <a:p>
            <a:r>
              <a:rPr lang="en-GB" sz="3200" b="1" dirty="0">
                <a:solidFill>
                  <a:srgbClr val="0B37BA"/>
                </a:solidFill>
                <a:latin typeface="Space Grotesk" pitchFamily="2" charset="0"/>
                <a:cs typeface="Space Grotesk" pitchFamily="2" charset="0"/>
              </a:rPr>
              <a:t>EXPLOITATION FRAMEWORKS</a:t>
            </a:r>
          </a:p>
        </p:txBody>
      </p:sp>
      <p:grpSp>
        <p:nvGrpSpPr>
          <p:cNvPr id="17" name="Group 16">
            <a:extLst>
              <a:ext uri="{FF2B5EF4-FFF2-40B4-BE49-F238E27FC236}">
                <a16:creationId xmlns:a16="http://schemas.microsoft.com/office/drawing/2014/main" id="{D5F3D7AE-0DD1-974B-27EC-26F90F8C76BA}"/>
              </a:ext>
            </a:extLst>
          </p:cNvPr>
          <p:cNvGrpSpPr/>
          <p:nvPr/>
        </p:nvGrpSpPr>
        <p:grpSpPr>
          <a:xfrm>
            <a:off x="525921" y="1231482"/>
            <a:ext cx="8092159" cy="3535299"/>
            <a:chOff x="506043" y="1231482"/>
            <a:chExt cx="8092159" cy="3535299"/>
          </a:xfrm>
        </p:grpSpPr>
        <p:sp>
          <p:nvSpPr>
            <p:cNvPr id="2094" name="Google Shape;2094;p46"/>
            <p:cNvSpPr/>
            <p:nvPr/>
          </p:nvSpPr>
          <p:spPr>
            <a:xfrm>
              <a:off x="5387602" y="1231483"/>
              <a:ext cx="3210600" cy="171908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0" name="Google Shape;2100;p46"/>
            <p:cNvSpPr/>
            <p:nvPr/>
          </p:nvSpPr>
          <p:spPr>
            <a:xfrm>
              <a:off x="506043" y="1231482"/>
              <a:ext cx="4744703" cy="3535299"/>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6"/>
            <p:cNvSpPr/>
            <p:nvPr/>
          </p:nvSpPr>
          <p:spPr>
            <a:xfrm>
              <a:off x="5387602" y="3108626"/>
              <a:ext cx="3210600" cy="165813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46"/>
          <p:cNvGrpSpPr/>
          <p:nvPr/>
        </p:nvGrpSpPr>
        <p:grpSpPr>
          <a:xfrm>
            <a:off x="7729111" y="464438"/>
            <a:ext cx="480273" cy="608988"/>
            <a:chOff x="7013494" y="648011"/>
            <a:chExt cx="480273" cy="608988"/>
          </a:xfrm>
        </p:grpSpPr>
        <p:sp>
          <p:nvSpPr>
            <p:cNvPr id="2140" name="Google Shape;2140;p46"/>
            <p:cNvSpPr/>
            <p:nvPr/>
          </p:nvSpPr>
          <p:spPr>
            <a:xfrm>
              <a:off x="7194667" y="648011"/>
              <a:ext cx="299100" cy="299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6"/>
            <p:cNvSpPr/>
            <p:nvPr/>
          </p:nvSpPr>
          <p:spPr>
            <a:xfrm flipH="1">
              <a:off x="7013494" y="780524"/>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B9763E9D-11EC-EA38-E7BD-03D26F57EE14}"/>
              </a:ext>
            </a:extLst>
          </p:cNvPr>
          <p:cNvSpPr txBox="1"/>
          <p:nvPr/>
        </p:nvSpPr>
        <p:spPr>
          <a:xfrm>
            <a:off x="549583" y="1605266"/>
            <a:ext cx="4697377" cy="2677656"/>
          </a:xfrm>
          <a:prstGeom prst="rect">
            <a:avLst/>
          </a:prstGeom>
          <a:noFill/>
        </p:spPr>
        <p:txBody>
          <a:bodyPr wrap="square">
            <a:spAutoFit/>
          </a:bodyPr>
          <a:lstStyle/>
          <a:p>
            <a:r>
              <a:rPr lang="en-GB" b="1" i="0" dirty="0">
                <a:solidFill>
                  <a:schemeClr val="accent3">
                    <a:lumMod val="50000"/>
                  </a:schemeClr>
                </a:solidFill>
                <a:effectLst/>
                <a:latin typeface="Source Sans Pro" panose="020B0503030403020204" pitchFamily="34" charset="0"/>
                <a:ea typeface="Source Sans Pro" panose="020B0503030403020204" pitchFamily="34" charset="0"/>
              </a:rPr>
              <a:t>DEFINITION : </a:t>
            </a:r>
          </a:p>
          <a:p>
            <a:r>
              <a:rPr lang="en-GB" b="0" i="0" dirty="0">
                <a:solidFill>
                  <a:srgbClr val="0B37BA"/>
                </a:solidFill>
                <a:effectLst/>
                <a:latin typeface="Source Sans Pro" panose="020B0503030403020204" pitchFamily="34" charset="0"/>
                <a:ea typeface="Source Sans Pro" panose="020B0503030403020204" pitchFamily="34" charset="0"/>
              </a:rPr>
              <a:t>Exploitation frameworks are comprehensive software tools that facilitate the identification and exploitation of vulnerabilities in computer systems for security testing and ethical hacking purposes.</a:t>
            </a:r>
          </a:p>
          <a:p>
            <a:r>
              <a:rPr lang="en-GB" b="1" dirty="0">
                <a:solidFill>
                  <a:schemeClr val="accent3">
                    <a:lumMod val="50000"/>
                  </a:schemeClr>
                </a:solidFill>
                <a:latin typeface="Source Sans Pro" panose="020B0503030403020204" pitchFamily="34" charset="0"/>
                <a:ea typeface="Source Sans Pro" panose="020B0503030403020204" pitchFamily="34" charset="0"/>
              </a:rPr>
              <a:t>APPLICATIONS USE IN EXPLOITATION : </a:t>
            </a:r>
            <a:endParaRPr lang="en-GB" b="1" i="0" dirty="0">
              <a:solidFill>
                <a:schemeClr val="accent3">
                  <a:lumMod val="50000"/>
                </a:schemeClr>
              </a:solidFill>
              <a:effectLst/>
              <a:latin typeface="Source Sans Pro" panose="020B0503030403020204" pitchFamily="34" charset="0"/>
              <a:ea typeface="Source Sans Pro" panose="020B0503030403020204" pitchFamily="34" charset="0"/>
            </a:endParaRPr>
          </a:p>
          <a:p>
            <a:r>
              <a:rPr lang="en-GB" b="1" i="0" dirty="0">
                <a:solidFill>
                  <a:srgbClr val="0B37BA"/>
                </a:solidFill>
                <a:effectLst/>
                <a:latin typeface="Source Sans Pro" panose="020B0503030403020204" pitchFamily="34" charset="0"/>
                <a:ea typeface="Source Sans Pro" panose="020B0503030403020204" pitchFamily="34" charset="0"/>
              </a:rPr>
              <a:t>Metasploit : </a:t>
            </a:r>
          </a:p>
          <a:p>
            <a:pPr algn="l"/>
            <a:r>
              <a:rPr lang="en-GB" i="0" dirty="0">
                <a:solidFill>
                  <a:srgbClr val="0B37BA"/>
                </a:solidFill>
                <a:effectLst/>
                <a:latin typeface="Source Sans Pro" panose="020B0503030403020204" pitchFamily="34" charset="0"/>
                <a:ea typeface="Source Sans Pro" panose="020B0503030403020204" pitchFamily="34" charset="0"/>
              </a:rPr>
              <a:t>Comprehensive penetration testing framework with a wide range of exploits and payloads.</a:t>
            </a:r>
          </a:p>
          <a:p>
            <a:pPr algn="l"/>
            <a:r>
              <a:rPr lang="en-GB" b="1" i="0" dirty="0">
                <a:solidFill>
                  <a:srgbClr val="0B37BA"/>
                </a:solidFill>
                <a:effectLst/>
                <a:latin typeface="Source Sans Pro" panose="020B0503030403020204" pitchFamily="34" charset="0"/>
                <a:ea typeface="Source Sans Pro" panose="020B0503030403020204" pitchFamily="34" charset="0"/>
              </a:rPr>
              <a:t>Burp Suite : </a:t>
            </a:r>
          </a:p>
          <a:p>
            <a:pPr algn="l"/>
            <a:r>
              <a:rPr lang="en-GB" i="0" dirty="0">
                <a:solidFill>
                  <a:srgbClr val="0B37BA"/>
                </a:solidFill>
                <a:effectLst/>
                <a:latin typeface="Source Sans Pro" panose="020B0503030403020204" pitchFamily="34" charset="0"/>
                <a:ea typeface="Source Sans Pro" panose="020B0503030403020204" pitchFamily="34" charset="0"/>
              </a:rPr>
              <a:t>Web application security testing tool for vulnerability identification and HTTP traffic manipulation.</a:t>
            </a:r>
          </a:p>
        </p:txBody>
      </p:sp>
      <p:sp>
        <p:nvSpPr>
          <p:cNvPr id="20" name="Rectangle 19">
            <a:extLst>
              <a:ext uri="{FF2B5EF4-FFF2-40B4-BE49-F238E27FC236}">
                <a16:creationId xmlns:a16="http://schemas.microsoft.com/office/drawing/2014/main" id="{3BA7F017-B5F1-43AF-3FEC-453C54B7D333}"/>
              </a:ext>
            </a:extLst>
          </p:cNvPr>
          <p:cNvSpPr/>
          <p:nvPr/>
        </p:nvSpPr>
        <p:spPr>
          <a:xfrm>
            <a:off x="525920" y="1229386"/>
            <a:ext cx="4744703" cy="297280"/>
          </a:xfrm>
          <a:prstGeom prst="rect">
            <a:avLst/>
          </a:prstGeom>
          <a:solidFill>
            <a:srgbClr val="B3DFFF"/>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0478DFE4-BE41-7AF2-5FF7-43EF5F60DF40}"/>
              </a:ext>
            </a:extLst>
          </p:cNvPr>
          <p:cNvGrpSpPr/>
          <p:nvPr/>
        </p:nvGrpSpPr>
        <p:grpSpPr>
          <a:xfrm>
            <a:off x="5043337" y="1290511"/>
            <a:ext cx="139356" cy="139356"/>
            <a:chOff x="4888158" y="1568807"/>
            <a:chExt cx="139356" cy="139356"/>
          </a:xfrm>
        </p:grpSpPr>
        <p:sp>
          <p:nvSpPr>
            <p:cNvPr id="4" name="Google Shape;2096;p46">
              <a:extLst>
                <a:ext uri="{FF2B5EF4-FFF2-40B4-BE49-F238E27FC236}">
                  <a16:creationId xmlns:a16="http://schemas.microsoft.com/office/drawing/2014/main" id="{1DF98ADF-F06C-8D0F-3A73-B55B6DBE4FF4}"/>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97;p46">
              <a:extLst>
                <a:ext uri="{FF2B5EF4-FFF2-40B4-BE49-F238E27FC236}">
                  <a16:creationId xmlns:a16="http://schemas.microsoft.com/office/drawing/2014/main" id="{2EA5AF19-6F6F-5E12-B4A4-BB74A413C05B}"/>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98;p46">
              <a:extLst>
                <a:ext uri="{FF2B5EF4-FFF2-40B4-BE49-F238E27FC236}">
                  <a16:creationId xmlns:a16="http://schemas.microsoft.com/office/drawing/2014/main" id="{0C432450-EBED-D8F2-B57E-79D3DBB45694}"/>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 name="Rectangle 22">
            <a:extLst>
              <a:ext uri="{FF2B5EF4-FFF2-40B4-BE49-F238E27FC236}">
                <a16:creationId xmlns:a16="http://schemas.microsoft.com/office/drawing/2014/main" id="{01A477AB-579F-ABFE-59F8-207D7745D773}"/>
              </a:ext>
            </a:extLst>
          </p:cNvPr>
          <p:cNvSpPr/>
          <p:nvPr/>
        </p:nvSpPr>
        <p:spPr>
          <a:xfrm>
            <a:off x="5406662" y="1230758"/>
            <a:ext cx="3210600" cy="297280"/>
          </a:xfrm>
          <a:prstGeom prst="rect">
            <a:avLst/>
          </a:prstGeom>
          <a:solidFill>
            <a:srgbClr val="FF97B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rgbClr val="0B37BA"/>
                </a:solidFill>
              </a:rPr>
              <a:t>Burp Suite Panel Example</a:t>
            </a:r>
          </a:p>
        </p:txBody>
      </p:sp>
      <p:grpSp>
        <p:nvGrpSpPr>
          <p:cNvPr id="13" name="Group 12">
            <a:extLst>
              <a:ext uri="{FF2B5EF4-FFF2-40B4-BE49-F238E27FC236}">
                <a16:creationId xmlns:a16="http://schemas.microsoft.com/office/drawing/2014/main" id="{37BE985C-EAFF-B83A-360E-A4C93F05E681}"/>
              </a:ext>
            </a:extLst>
          </p:cNvPr>
          <p:cNvGrpSpPr/>
          <p:nvPr/>
        </p:nvGrpSpPr>
        <p:grpSpPr>
          <a:xfrm>
            <a:off x="8395859" y="1301695"/>
            <a:ext cx="139356" cy="139356"/>
            <a:chOff x="4888158" y="1568807"/>
            <a:chExt cx="139356" cy="139356"/>
          </a:xfrm>
        </p:grpSpPr>
        <p:sp>
          <p:nvSpPr>
            <p:cNvPr id="14" name="Google Shape;2096;p46">
              <a:extLst>
                <a:ext uri="{FF2B5EF4-FFF2-40B4-BE49-F238E27FC236}">
                  <a16:creationId xmlns:a16="http://schemas.microsoft.com/office/drawing/2014/main" id="{E1F5CE5C-2723-2958-D1BB-C3D8EE72DFAB}"/>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7;p46">
              <a:extLst>
                <a:ext uri="{FF2B5EF4-FFF2-40B4-BE49-F238E27FC236}">
                  <a16:creationId xmlns:a16="http://schemas.microsoft.com/office/drawing/2014/main" id="{C8B7C2FE-7596-4558-E06F-1E0E19C45A7D}"/>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8;p46">
              <a:extLst>
                <a:ext uri="{FF2B5EF4-FFF2-40B4-BE49-F238E27FC236}">
                  <a16:creationId xmlns:a16="http://schemas.microsoft.com/office/drawing/2014/main" id="{19BE35B8-F7BF-D5D4-F2C6-602142A289DC}"/>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Rectangle 23">
            <a:extLst>
              <a:ext uri="{FF2B5EF4-FFF2-40B4-BE49-F238E27FC236}">
                <a16:creationId xmlns:a16="http://schemas.microsoft.com/office/drawing/2014/main" id="{AA7DA4A5-C2FF-4835-FF34-C8AB2FB72EEB}"/>
              </a:ext>
            </a:extLst>
          </p:cNvPr>
          <p:cNvSpPr/>
          <p:nvPr/>
        </p:nvSpPr>
        <p:spPr>
          <a:xfrm>
            <a:off x="5409099" y="3101109"/>
            <a:ext cx="3208163" cy="297280"/>
          </a:xfrm>
          <a:prstGeom prst="rect">
            <a:avLst/>
          </a:prstGeom>
          <a:solidFill>
            <a:srgbClr val="FF97B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rgbClr val="0B37BA"/>
                </a:solidFill>
              </a:rPr>
              <a:t>Metasploit Syntax</a:t>
            </a:r>
          </a:p>
        </p:txBody>
      </p:sp>
      <p:grpSp>
        <p:nvGrpSpPr>
          <p:cNvPr id="9" name="Group 8">
            <a:extLst>
              <a:ext uri="{FF2B5EF4-FFF2-40B4-BE49-F238E27FC236}">
                <a16:creationId xmlns:a16="http://schemas.microsoft.com/office/drawing/2014/main" id="{911020EA-D370-8761-9525-01064AC0CD90}"/>
              </a:ext>
            </a:extLst>
          </p:cNvPr>
          <p:cNvGrpSpPr/>
          <p:nvPr/>
        </p:nvGrpSpPr>
        <p:grpSpPr>
          <a:xfrm>
            <a:off x="8389060" y="3193575"/>
            <a:ext cx="139356" cy="139356"/>
            <a:chOff x="4888158" y="1568807"/>
            <a:chExt cx="139356" cy="139356"/>
          </a:xfrm>
        </p:grpSpPr>
        <p:sp>
          <p:nvSpPr>
            <p:cNvPr id="10" name="Google Shape;2096;p46">
              <a:extLst>
                <a:ext uri="{FF2B5EF4-FFF2-40B4-BE49-F238E27FC236}">
                  <a16:creationId xmlns:a16="http://schemas.microsoft.com/office/drawing/2014/main" id="{ABFBE829-F03E-CC76-A75E-2025700DAADF}"/>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97;p46">
              <a:extLst>
                <a:ext uri="{FF2B5EF4-FFF2-40B4-BE49-F238E27FC236}">
                  <a16:creationId xmlns:a16="http://schemas.microsoft.com/office/drawing/2014/main" id="{3248E569-C762-327D-9BED-68276ED85EBF}"/>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98;p46">
              <a:extLst>
                <a:ext uri="{FF2B5EF4-FFF2-40B4-BE49-F238E27FC236}">
                  <a16:creationId xmlns:a16="http://schemas.microsoft.com/office/drawing/2014/main" id="{1C16F6D5-BD7A-6E33-15E5-30A868CB5300}"/>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DB984FD4-7050-9356-33D5-BB520F800EB6}"/>
              </a:ext>
            </a:extLst>
          </p:cNvPr>
          <p:cNvPicPr>
            <a:picLocks noChangeAspect="1"/>
          </p:cNvPicPr>
          <p:nvPr/>
        </p:nvPicPr>
        <p:blipFill rotWithShape="1">
          <a:blip r:embed="rId3"/>
          <a:srcRect t="1884" b="20692"/>
          <a:stretch/>
        </p:blipFill>
        <p:spPr>
          <a:xfrm>
            <a:off x="5429270" y="1544833"/>
            <a:ext cx="3165147" cy="1379342"/>
          </a:xfrm>
          <a:prstGeom prst="rect">
            <a:avLst/>
          </a:prstGeom>
        </p:spPr>
      </p:pic>
      <p:pic>
        <p:nvPicPr>
          <p:cNvPr id="18" name="Picture 17">
            <a:extLst>
              <a:ext uri="{FF2B5EF4-FFF2-40B4-BE49-F238E27FC236}">
                <a16:creationId xmlns:a16="http://schemas.microsoft.com/office/drawing/2014/main" id="{358EB04E-E225-F7DE-1739-466689E35A25}"/>
              </a:ext>
            </a:extLst>
          </p:cNvPr>
          <p:cNvPicPr>
            <a:picLocks noChangeAspect="1"/>
          </p:cNvPicPr>
          <p:nvPr/>
        </p:nvPicPr>
        <p:blipFill>
          <a:blip r:embed="rId4"/>
          <a:stretch>
            <a:fillRect/>
          </a:stretch>
        </p:blipFill>
        <p:spPr>
          <a:xfrm>
            <a:off x="5433885" y="3432483"/>
            <a:ext cx="3160531" cy="1316290"/>
          </a:xfrm>
          <a:prstGeom prst="rect">
            <a:avLst/>
          </a:prstGeom>
        </p:spPr>
      </p:pic>
    </p:spTree>
    <p:extLst>
      <p:ext uri="{BB962C8B-B14F-4D97-AF65-F5344CB8AC3E}">
        <p14:creationId xmlns:p14="http://schemas.microsoft.com/office/powerpoint/2010/main" val="23527011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101" name="Google Shape;2101;p46"/>
          <p:cNvSpPr txBox="1">
            <a:spLocks noGrp="1"/>
          </p:cNvSpPr>
          <p:nvPr>
            <p:ph type="title"/>
          </p:nvPr>
        </p:nvSpPr>
        <p:spPr>
          <a:xfrm>
            <a:off x="251084" y="390303"/>
            <a:ext cx="8166143" cy="592200"/>
          </a:xfrm>
          <a:prstGeom prst="rect">
            <a:avLst/>
          </a:prstGeom>
        </p:spPr>
        <p:txBody>
          <a:bodyPr spcFirstLastPara="1" wrap="square" lIns="91425" tIns="91425" rIns="91425" bIns="91425" anchor="t" anchorCtr="0">
            <a:noAutofit/>
          </a:bodyPr>
          <a:lstStyle/>
          <a:p>
            <a:r>
              <a:rPr lang="en-GB" sz="3200" b="1" dirty="0">
                <a:solidFill>
                  <a:srgbClr val="0B37BA"/>
                </a:solidFill>
                <a:latin typeface="Space Grotesk" pitchFamily="2" charset="0"/>
                <a:cs typeface="Space Grotesk" pitchFamily="2" charset="0"/>
              </a:rPr>
              <a:t>DEBUGGING AND DISASSEMBLY TOOLS</a:t>
            </a:r>
          </a:p>
        </p:txBody>
      </p:sp>
      <p:grpSp>
        <p:nvGrpSpPr>
          <p:cNvPr id="17" name="Group 16">
            <a:extLst>
              <a:ext uri="{FF2B5EF4-FFF2-40B4-BE49-F238E27FC236}">
                <a16:creationId xmlns:a16="http://schemas.microsoft.com/office/drawing/2014/main" id="{D5F3D7AE-0DD1-974B-27EC-26F90F8C76BA}"/>
              </a:ext>
            </a:extLst>
          </p:cNvPr>
          <p:cNvGrpSpPr/>
          <p:nvPr/>
        </p:nvGrpSpPr>
        <p:grpSpPr>
          <a:xfrm>
            <a:off x="525921" y="1231482"/>
            <a:ext cx="8092159" cy="3535299"/>
            <a:chOff x="506043" y="1231482"/>
            <a:chExt cx="8092159" cy="3535299"/>
          </a:xfrm>
        </p:grpSpPr>
        <p:sp>
          <p:nvSpPr>
            <p:cNvPr id="2094" name="Google Shape;2094;p46"/>
            <p:cNvSpPr/>
            <p:nvPr/>
          </p:nvSpPr>
          <p:spPr>
            <a:xfrm>
              <a:off x="5387602" y="1231483"/>
              <a:ext cx="3210600" cy="171908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6"/>
            <p:cNvSpPr/>
            <p:nvPr/>
          </p:nvSpPr>
          <p:spPr>
            <a:xfrm>
              <a:off x="506043" y="1231482"/>
              <a:ext cx="4744703" cy="3535299"/>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6"/>
            <p:cNvSpPr/>
            <p:nvPr/>
          </p:nvSpPr>
          <p:spPr>
            <a:xfrm>
              <a:off x="5387602" y="3108626"/>
              <a:ext cx="3210600" cy="165813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46"/>
          <p:cNvGrpSpPr/>
          <p:nvPr/>
        </p:nvGrpSpPr>
        <p:grpSpPr>
          <a:xfrm>
            <a:off x="7729111" y="464438"/>
            <a:ext cx="480273" cy="608988"/>
            <a:chOff x="7013494" y="648011"/>
            <a:chExt cx="480273" cy="608988"/>
          </a:xfrm>
        </p:grpSpPr>
        <p:sp>
          <p:nvSpPr>
            <p:cNvPr id="2140" name="Google Shape;2140;p46"/>
            <p:cNvSpPr/>
            <p:nvPr/>
          </p:nvSpPr>
          <p:spPr>
            <a:xfrm>
              <a:off x="7194667" y="648011"/>
              <a:ext cx="299100" cy="299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6"/>
            <p:cNvSpPr/>
            <p:nvPr/>
          </p:nvSpPr>
          <p:spPr>
            <a:xfrm flipH="1">
              <a:off x="7013494" y="780524"/>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B9763E9D-11EC-EA38-E7BD-03D26F57EE14}"/>
              </a:ext>
            </a:extLst>
          </p:cNvPr>
          <p:cNvSpPr txBox="1"/>
          <p:nvPr/>
        </p:nvSpPr>
        <p:spPr>
          <a:xfrm>
            <a:off x="549583" y="1605266"/>
            <a:ext cx="4697377" cy="2862322"/>
          </a:xfrm>
          <a:prstGeom prst="rect">
            <a:avLst/>
          </a:prstGeom>
          <a:noFill/>
        </p:spPr>
        <p:txBody>
          <a:bodyPr wrap="square">
            <a:spAutoFit/>
          </a:bodyPr>
          <a:lstStyle/>
          <a:p>
            <a:r>
              <a:rPr lang="en-GB" sz="1500" b="1" i="0" dirty="0">
                <a:solidFill>
                  <a:schemeClr val="bg2"/>
                </a:solidFill>
                <a:effectLst/>
                <a:latin typeface="Source Sans Pro" panose="020B0503030403020204" pitchFamily="34" charset="0"/>
                <a:ea typeface="Source Sans Pro" panose="020B0503030403020204" pitchFamily="34" charset="0"/>
              </a:rPr>
              <a:t>DEFINITION : </a:t>
            </a:r>
          </a:p>
          <a:p>
            <a:r>
              <a:rPr lang="en-GB" sz="1500" b="0" i="0" dirty="0">
                <a:solidFill>
                  <a:srgbClr val="0B37BA"/>
                </a:solidFill>
                <a:effectLst/>
                <a:latin typeface="Source Sans Pro" panose="020B0503030403020204" pitchFamily="34" charset="0"/>
                <a:ea typeface="Source Sans Pro" panose="020B0503030403020204" pitchFamily="34" charset="0"/>
              </a:rPr>
              <a:t>Debugging and disassembly tools are software utilities used to identify and analyze errors, faults, and vulnerabilities in computer programs by examining and interpreting their machine code instructions.</a:t>
            </a:r>
          </a:p>
          <a:p>
            <a:r>
              <a:rPr lang="en-GB" sz="1500" b="1" dirty="0">
                <a:solidFill>
                  <a:srgbClr val="FF0000"/>
                </a:solidFill>
                <a:latin typeface="Source Sans Pro" panose="020B0503030403020204" pitchFamily="34" charset="0"/>
                <a:ea typeface="Source Sans Pro" panose="020B0503030403020204" pitchFamily="34" charset="0"/>
              </a:rPr>
              <a:t>POPULAR </a:t>
            </a:r>
            <a:r>
              <a:rPr lang="en-GB" sz="1500" b="1" dirty="0">
                <a:solidFill>
                  <a:srgbClr val="FF0000"/>
                </a:solidFill>
                <a:latin typeface="Source Sans Pro" panose="020B0503030403020204" pitchFamily="34" charset="0"/>
                <a:ea typeface="Source Sans Pro" panose="020B0503030403020204" pitchFamily="34" charset="0"/>
                <a:cs typeface="Space Grotesk" pitchFamily="2" charset="0"/>
              </a:rPr>
              <a:t>DEBUGGING AND DISASSEMBLY </a:t>
            </a:r>
            <a:r>
              <a:rPr lang="en-GB" sz="1500" b="1" dirty="0">
                <a:solidFill>
                  <a:srgbClr val="FF0000"/>
                </a:solidFill>
                <a:latin typeface="Source Sans Pro" panose="020B0503030403020204" pitchFamily="34" charset="0"/>
                <a:ea typeface="Source Sans Pro" panose="020B0503030403020204" pitchFamily="34" charset="0"/>
              </a:rPr>
              <a:t>TOOL :</a:t>
            </a:r>
          </a:p>
          <a:p>
            <a:pPr algn="l"/>
            <a:r>
              <a:rPr lang="en-GB" sz="1500" b="1" i="0" dirty="0">
                <a:solidFill>
                  <a:srgbClr val="2648C2"/>
                </a:solidFill>
                <a:effectLst/>
                <a:latin typeface="Source Sans Pro" panose="020B0503030403020204" pitchFamily="34" charset="0"/>
                <a:ea typeface="Source Sans Pro" panose="020B0503030403020204" pitchFamily="34" charset="0"/>
              </a:rPr>
              <a:t>Ghidra:</a:t>
            </a:r>
          </a:p>
          <a:p>
            <a:pPr algn="l"/>
            <a:r>
              <a:rPr lang="en-GB" sz="1500" b="0" i="0" dirty="0">
                <a:solidFill>
                  <a:srgbClr val="0B37BA"/>
                </a:solidFill>
                <a:effectLst/>
                <a:latin typeface="Source Sans Pro" panose="020B0503030403020204" pitchFamily="34" charset="0"/>
                <a:ea typeface="Source Sans Pro" panose="020B0503030403020204" pitchFamily="34" charset="0"/>
              </a:rPr>
              <a:t>A powerful and feature-rich software application for reverse engineering, malware analysis, and vulnerability research.</a:t>
            </a:r>
          </a:p>
          <a:p>
            <a:pPr algn="l"/>
            <a:r>
              <a:rPr lang="en-GB" sz="1500" b="1" dirty="0">
                <a:solidFill>
                  <a:srgbClr val="2648C2"/>
                </a:solidFill>
                <a:latin typeface="Source Sans Pro" panose="020B0503030403020204" pitchFamily="34" charset="0"/>
                <a:ea typeface="Source Sans Pro" panose="020B0503030403020204" pitchFamily="34" charset="0"/>
              </a:rPr>
              <a:t>IDA Pro</a:t>
            </a:r>
            <a:r>
              <a:rPr lang="en-GB" sz="1500" b="1" i="0" dirty="0">
                <a:solidFill>
                  <a:srgbClr val="2648C2"/>
                </a:solidFill>
                <a:effectLst/>
                <a:latin typeface="Source Sans Pro" panose="020B0503030403020204" pitchFamily="34" charset="0"/>
                <a:ea typeface="Source Sans Pro" panose="020B0503030403020204" pitchFamily="34" charset="0"/>
              </a:rPr>
              <a:t> :</a:t>
            </a:r>
          </a:p>
          <a:p>
            <a:pPr algn="l"/>
            <a:r>
              <a:rPr lang="en-GB" sz="1500" b="0" i="0" dirty="0">
                <a:solidFill>
                  <a:srgbClr val="2648C2"/>
                </a:solidFill>
                <a:effectLst/>
                <a:latin typeface="Source Sans Pro" panose="020B0503030403020204" pitchFamily="34" charset="0"/>
                <a:ea typeface="Source Sans Pro" panose="020B0503030403020204" pitchFamily="34" charset="0"/>
              </a:rPr>
              <a:t>Disassembler and debugger for analyzing binary code.</a:t>
            </a:r>
          </a:p>
        </p:txBody>
      </p:sp>
      <p:sp>
        <p:nvSpPr>
          <p:cNvPr id="20" name="Rectangle 19">
            <a:extLst>
              <a:ext uri="{FF2B5EF4-FFF2-40B4-BE49-F238E27FC236}">
                <a16:creationId xmlns:a16="http://schemas.microsoft.com/office/drawing/2014/main" id="{3BA7F017-B5F1-43AF-3FEC-453C54B7D333}"/>
              </a:ext>
            </a:extLst>
          </p:cNvPr>
          <p:cNvSpPr/>
          <p:nvPr/>
        </p:nvSpPr>
        <p:spPr>
          <a:xfrm>
            <a:off x="525920" y="1229386"/>
            <a:ext cx="4744703" cy="297280"/>
          </a:xfrm>
          <a:prstGeom prst="rect">
            <a:avLst/>
          </a:prstGeom>
          <a:solidFill>
            <a:srgbClr val="FF97B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0478DFE4-BE41-7AF2-5FF7-43EF5F60DF40}"/>
              </a:ext>
            </a:extLst>
          </p:cNvPr>
          <p:cNvGrpSpPr/>
          <p:nvPr/>
        </p:nvGrpSpPr>
        <p:grpSpPr>
          <a:xfrm>
            <a:off x="5043337" y="1290511"/>
            <a:ext cx="139356" cy="139356"/>
            <a:chOff x="4888158" y="1568807"/>
            <a:chExt cx="139356" cy="139356"/>
          </a:xfrm>
        </p:grpSpPr>
        <p:sp>
          <p:nvSpPr>
            <p:cNvPr id="4" name="Google Shape;2096;p46">
              <a:extLst>
                <a:ext uri="{FF2B5EF4-FFF2-40B4-BE49-F238E27FC236}">
                  <a16:creationId xmlns:a16="http://schemas.microsoft.com/office/drawing/2014/main" id="{1DF98ADF-F06C-8D0F-3A73-B55B6DBE4FF4}"/>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97;p46">
              <a:extLst>
                <a:ext uri="{FF2B5EF4-FFF2-40B4-BE49-F238E27FC236}">
                  <a16:creationId xmlns:a16="http://schemas.microsoft.com/office/drawing/2014/main" id="{2EA5AF19-6F6F-5E12-B4A4-BB74A413C05B}"/>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98;p46">
              <a:extLst>
                <a:ext uri="{FF2B5EF4-FFF2-40B4-BE49-F238E27FC236}">
                  <a16:creationId xmlns:a16="http://schemas.microsoft.com/office/drawing/2014/main" id="{0C432450-EBED-D8F2-B57E-79D3DBB45694}"/>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 name="Rectangle 22">
            <a:extLst>
              <a:ext uri="{FF2B5EF4-FFF2-40B4-BE49-F238E27FC236}">
                <a16:creationId xmlns:a16="http://schemas.microsoft.com/office/drawing/2014/main" id="{01A477AB-579F-ABFE-59F8-207D7745D773}"/>
              </a:ext>
            </a:extLst>
          </p:cNvPr>
          <p:cNvSpPr/>
          <p:nvPr/>
        </p:nvSpPr>
        <p:spPr>
          <a:xfrm>
            <a:off x="5406662" y="1230758"/>
            <a:ext cx="3210600" cy="297280"/>
          </a:xfrm>
          <a:prstGeom prst="rect">
            <a:avLst/>
          </a:prstGeom>
          <a:solidFill>
            <a:srgbClr val="B3DFFF"/>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400" b="1" i="0" dirty="0">
                <a:solidFill>
                  <a:schemeClr val="bg2">
                    <a:lumMod val="60000"/>
                    <a:lumOff val="40000"/>
                  </a:schemeClr>
                </a:solidFill>
                <a:effectLst/>
                <a:latin typeface="Source Sans Pro" panose="020B0503030403020204" pitchFamily="34" charset="0"/>
                <a:ea typeface="Source Sans Pro" panose="020B0503030403020204" pitchFamily="34" charset="0"/>
              </a:rPr>
              <a:t>GHIDRA</a:t>
            </a:r>
          </a:p>
        </p:txBody>
      </p:sp>
      <p:grpSp>
        <p:nvGrpSpPr>
          <p:cNvPr id="13" name="Group 12">
            <a:extLst>
              <a:ext uri="{FF2B5EF4-FFF2-40B4-BE49-F238E27FC236}">
                <a16:creationId xmlns:a16="http://schemas.microsoft.com/office/drawing/2014/main" id="{37BE985C-EAFF-B83A-360E-A4C93F05E681}"/>
              </a:ext>
            </a:extLst>
          </p:cNvPr>
          <p:cNvGrpSpPr/>
          <p:nvPr/>
        </p:nvGrpSpPr>
        <p:grpSpPr>
          <a:xfrm>
            <a:off x="8395859" y="1301695"/>
            <a:ext cx="139356" cy="139356"/>
            <a:chOff x="4888158" y="1568807"/>
            <a:chExt cx="139356" cy="139356"/>
          </a:xfrm>
        </p:grpSpPr>
        <p:sp>
          <p:nvSpPr>
            <p:cNvPr id="14" name="Google Shape;2096;p46">
              <a:extLst>
                <a:ext uri="{FF2B5EF4-FFF2-40B4-BE49-F238E27FC236}">
                  <a16:creationId xmlns:a16="http://schemas.microsoft.com/office/drawing/2014/main" id="{E1F5CE5C-2723-2958-D1BB-C3D8EE72DFAB}"/>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7;p46">
              <a:extLst>
                <a:ext uri="{FF2B5EF4-FFF2-40B4-BE49-F238E27FC236}">
                  <a16:creationId xmlns:a16="http://schemas.microsoft.com/office/drawing/2014/main" id="{C8B7C2FE-7596-4558-E06F-1E0E19C45A7D}"/>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8;p46">
              <a:extLst>
                <a:ext uri="{FF2B5EF4-FFF2-40B4-BE49-F238E27FC236}">
                  <a16:creationId xmlns:a16="http://schemas.microsoft.com/office/drawing/2014/main" id="{19BE35B8-F7BF-D5D4-F2C6-602142A289DC}"/>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Rectangle 23">
            <a:extLst>
              <a:ext uri="{FF2B5EF4-FFF2-40B4-BE49-F238E27FC236}">
                <a16:creationId xmlns:a16="http://schemas.microsoft.com/office/drawing/2014/main" id="{AA7DA4A5-C2FF-4835-FF34-C8AB2FB72EEB}"/>
              </a:ext>
            </a:extLst>
          </p:cNvPr>
          <p:cNvSpPr/>
          <p:nvPr/>
        </p:nvSpPr>
        <p:spPr>
          <a:xfrm>
            <a:off x="5409099" y="3101109"/>
            <a:ext cx="3208163" cy="297280"/>
          </a:xfrm>
          <a:prstGeom prst="rect">
            <a:avLst/>
          </a:prstGeom>
          <a:solidFill>
            <a:srgbClr val="B3DFFF"/>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bg2">
                    <a:lumMod val="60000"/>
                    <a:lumOff val="40000"/>
                  </a:schemeClr>
                </a:solidFill>
              </a:rPr>
              <a:t>IDA Pro</a:t>
            </a:r>
          </a:p>
        </p:txBody>
      </p:sp>
      <p:grpSp>
        <p:nvGrpSpPr>
          <p:cNvPr id="9" name="Group 8">
            <a:extLst>
              <a:ext uri="{FF2B5EF4-FFF2-40B4-BE49-F238E27FC236}">
                <a16:creationId xmlns:a16="http://schemas.microsoft.com/office/drawing/2014/main" id="{911020EA-D370-8761-9525-01064AC0CD90}"/>
              </a:ext>
            </a:extLst>
          </p:cNvPr>
          <p:cNvGrpSpPr/>
          <p:nvPr/>
        </p:nvGrpSpPr>
        <p:grpSpPr>
          <a:xfrm>
            <a:off x="8389060" y="3193575"/>
            <a:ext cx="139356" cy="139356"/>
            <a:chOff x="4888158" y="1568807"/>
            <a:chExt cx="139356" cy="139356"/>
          </a:xfrm>
        </p:grpSpPr>
        <p:sp>
          <p:nvSpPr>
            <p:cNvPr id="10" name="Google Shape;2096;p46">
              <a:extLst>
                <a:ext uri="{FF2B5EF4-FFF2-40B4-BE49-F238E27FC236}">
                  <a16:creationId xmlns:a16="http://schemas.microsoft.com/office/drawing/2014/main" id="{ABFBE829-F03E-CC76-A75E-2025700DAADF}"/>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97;p46">
              <a:extLst>
                <a:ext uri="{FF2B5EF4-FFF2-40B4-BE49-F238E27FC236}">
                  <a16:creationId xmlns:a16="http://schemas.microsoft.com/office/drawing/2014/main" id="{3248E569-C762-327D-9BED-68276ED85EBF}"/>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98;p46">
              <a:extLst>
                <a:ext uri="{FF2B5EF4-FFF2-40B4-BE49-F238E27FC236}">
                  <a16:creationId xmlns:a16="http://schemas.microsoft.com/office/drawing/2014/main" id="{1C16F6D5-BD7A-6E33-15E5-30A868CB5300}"/>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4A056838-93AC-E55C-807C-139DDE07DF8D}"/>
              </a:ext>
            </a:extLst>
          </p:cNvPr>
          <p:cNvPicPr>
            <a:picLocks noChangeAspect="1"/>
          </p:cNvPicPr>
          <p:nvPr/>
        </p:nvPicPr>
        <p:blipFill>
          <a:blip r:embed="rId3"/>
          <a:srcRect/>
          <a:stretch/>
        </p:blipFill>
        <p:spPr>
          <a:xfrm>
            <a:off x="5486400" y="1549460"/>
            <a:ext cx="3055628" cy="1365190"/>
          </a:xfrm>
          <a:prstGeom prst="rect">
            <a:avLst/>
          </a:prstGeom>
        </p:spPr>
      </p:pic>
      <p:pic>
        <p:nvPicPr>
          <p:cNvPr id="18" name="Picture 17">
            <a:extLst>
              <a:ext uri="{FF2B5EF4-FFF2-40B4-BE49-F238E27FC236}">
                <a16:creationId xmlns:a16="http://schemas.microsoft.com/office/drawing/2014/main" id="{6C332094-FEC2-991C-775A-E96C09D83396}"/>
              </a:ext>
            </a:extLst>
          </p:cNvPr>
          <p:cNvPicPr>
            <a:picLocks noChangeAspect="1"/>
          </p:cNvPicPr>
          <p:nvPr/>
        </p:nvPicPr>
        <p:blipFill>
          <a:blip r:embed="rId4"/>
          <a:srcRect/>
          <a:stretch/>
        </p:blipFill>
        <p:spPr>
          <a:xfrm>
            <a:off x="5825509" y="3417880"/>
            <a:ext cx="2373896" cy="1335317"/>
          </a:xfrm>
          <a:prstGeom prst="rect">
            <a:avLst/>
          </a:prstGeom>
        </p:spPr>
      </p:pic>
    </p:spTree>
    <p:extLst>
      <p:ext uri="{BB962C8B-B14F-4D97-AF65-F5344CB8AC3E}">
        <p14:creationId xmlns:p14="http://schemas.microsoft.com/office/powerpoint/2010/main" val="14001784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grpSp>
        <p:nvGrpSpPr>
          <p:cNvPr id="2151" name="Google Shape;2151;p47"/>
          <p:cNvGrpSpPr/>
          <p:nvPr/>
        </p:nvGrpSpPr>
        <p:grpSpPr>
          <a:xfrm>
            <a:off x="8004742" y="510923"/>
            <a:ext cx="867289" cy="1053982"/>
            <a:chOff x="7975155" y="539489"/>
            <a:chExt cx="763526" cy="927883"/>
          </a:xfrm>
        </p:grpSpPr>
        <p:grpSp>
          <p:nvGrpSpPr>
            <p:cNvPr id="2152" name="Google Shape;2152;p47"/>
            <p:cNvGrpSpPr/>
            <p:nvPr/>
          </p:nvGrpSpPr>
          <p:grpSpPr>
            <a:xfrm>
              <a:off x="7975155" y="683241"/>
              <a:ext cx="619774" cy="784131"/>
              <a:chOff x="1036750" y="2657625"/>
              <a:chExt cx="699125" cy="884525"/>
            </a:xfrm>
          </p:grpSpPr>
          <p:sp>
            <p:nvSpPr>
              <p:cNvPr id="2153" name="Google Shape;2153;p47"/>
              <p:cNvSpPr/>
              <p:nvPr/>
            </p:nvSpPr>
            <p:spPr>
              <a:xfrm>
                <a:off x="1036750" y="2657625"/>
                <a:ext cx="699125" cy="884525"/>
              </a:xfrm>
              <a:custGeom>
                <a:avLst/>
                <a:gdLst/>
                <a:ahLst/>
                <a:cxnLst/>
                <a:rect l="l" t="t" r="r" b="b"/>
                <a:pathLst>
                  <a:path w="27965" h="35381" extrusionOk="0">
                    <a:moveTo>
                      <a:pt x="1" y="0"/>
                    </a:moveTo>
                    <a:lnTo>
                      <a:pt x="1" y="35381"/>
                    </a:lnTo>
                    <a:lnTo>
                      <a:pt x="27965" y="35381"/>
                    </a:lnTo>
                    <a:lnTo>
                      <a:pt x="27965" y="6718"/>
                    </a:lnTo>
                    <a:lnTo>
                      <a:pt x="22038"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1587675" y="2657625"/>
                <a:ext cx="148200" cy="167950"/>
              </a:xfrm>
              <a:custGeom>
                <a:avLst/>
                <a:gdLst/>
                <a:ahLst/>
                <a:cxnLst/>
                <a:rect l="l" t="t" r="r" b="b"/>
                <a:pathLst>
                  <a:path w="5928" h="6718" extrusionOk="0">
                    <a:moveTo>
                      <a:pt x="1" y="0"/>
                    </a:moveTo>
                    <a:lnTo>
                      <a:pt x="1" y="6718"/>
                    </a:lnTo>
                    <a:lnTo>
                      <a:pt x="5928" y="6718"/>
                    </a:lnTo>
                    <a:lnTo>
                      <a:pt x="1"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1162150" y="287192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1162150" y="29281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1162150" y="29843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1162150" y="30406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1162150" y="30968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1162150" y="31530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1162150" y="32085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1162150" y="32647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1162150" y="33210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1162150" y="33772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1162150" y="34334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47"/>
            <p:cNvGrpSpPr/>
            <p:nvPr/>
          </p:nvGrpSpPr>
          <p:grpSpPr>
            <a:xfrm>
              <a:off x="8051355" y="607041"/>
              <a:ext cx="619774" cy="784131"/>
              <a:chOff x="1036750" y="2657625"/>
              <a:chExt cx="699125" cy="884525"/>
            </a:xfrm>
          </p:grpSpPr>
          <p:sp>
            <p:nvSpPr>
              <p:cNvPr id="2167" name="Google Shape;2167;p47"/>
              <p:cNvSpPr/>
              <p:nvPr/>
            </p:nvSpPr>
            <p:spPr>
              <a:xfrm>
                <a:off x="1036750" y="2657625"/>
                <a:ext cx="699125" cy="884525"/>
              </a:xfrm>
              <a:custGeom>
                <a:avLst/>
                <a:gdLst/>
                <a:ahLst/>
                <a:cxnLst/>
                <a:rect l="l" t="t" r="r" b="b"/>
                <a:pathLst>
                  <a:path w="27965" h="35381" extrusionOk="0">
                    <a:moveTo>
                      <a:pt x="1" y="0"/>
                    </a:moveTo>
                    <a:lnTo>
                      <a:pt x="1" y="35381"/>
                    </a:lnTo>
                    <a:lnTo>
                      <a:pt x="27965" y="35381"/>
                    </a:lnTo>
                    <a:lnTo>
                      <a:pt x="27965" y="6718"/>
                    </a:lnTo>
                    <a:lnTo>
                      <a:pt x="22038"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1587675" y="2657625"/>
                <a:ext cx="148200" cy="167950"/>
              </a:xfrm>
              <a:custGeom>
                <a:avLst/>
                <a:gdLst/>
                <a:ahLst/>
                <a:cxnLst/>
                <a:rect l="l" t="t" r="r" b="b"/>
                <a:pathLst>
                  <a:path w="5928" h="6718" extrusionOk="0">
                    <a:moveTo>
                      <a:pt x="1" y="0"/>
                    </a:moveTo>
                    <a:lnTo>
                      <a:pt x="1" y="6718"/>
                    </a:lnTo>
                    <a:lnTo>
                      <a:pt x="5928" y="6718"/>
                    </a:lnTo>
                    <a:lnTo>
                      <a:pt x="1"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1162150" y="287192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1162150" y="29281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1162150" y="29843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1162150" y="30406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1162150" y="30968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1162150" y="31530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1162150" y="32085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1162150" y="32647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1162150" y="33210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1162150" y="33772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1162150" y="34334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0" name="Google Shape;2180;p47"/>
            <p:cNvGrpSpPr/>
            <p:nvPr/>
          </p:nvGrpSpPr>
          <p:grpSpPr>
            <a:xfrm>
              <a:off x="8118906" y="539489"/>
              <a:ext cx="619774" cy="784131"/>
              <a:chOff x="1036750" y="2657625"/>
              <a:chExt cx="699125" cy="884525"/>
            </a:xfrm>
          </p:grpSpPr>
          <p:sp>
            <p:nvSpPr>
              <p:cNvPr id="2181" name="Google Shape;2181;p47"/>
              <p:cNvSpPr/>
              <p:nvPr/>
            </p:nvSpPr>
            <p:spPr>
              <a:xfrm>
                <a:off x="1036750" y="2657625"/>
                <a:ext cx="699125" cy="884525"/>
              </a:xfrm>
              <a:custGeom>
                <a:avLst/>
                <a:gdLst/>
                <a:ahLst/>
                <a:cxnLst/>
                <a:rect l="l" t="t" r="r" b="b"/>
                <a:pathLst>
                  <a:path w="27965" h="35381" extrusionOk="0">
                    <a:moveTo>
                      <a:pt x="1" y="0"/>
                    </a:moveTo>
                    <a:lnTo>
                      <a:pt x="1" y="35381"/>
                    </a:lnTo>
                    <a:lnTo>
                      <a:pt x="27965" y="35381"/>
                    </a:lnTo>
                    <a:lnTo>
                      <a:pt x="27965" y="6718"/>
                    </a:lnTo>
                    <a:lnTo>
                      <a:pt x="22038"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1587675" y="2657625"/>
                <a:ext cx="148200" cy="167950"/>
              </a:xfrm>
              <a:custGeom>
                <a:avLst/>
                <a:gdLst/>
                <a:ahLst/>
                <a:cxnLst/>
                <a:rect l="l" t="t" r="r" b="b"/>
                <a:pathLst>
                  <a:path w="5928" h="6718" extrusionOk="0">
                    <a:moveTo>
                      <a:pt x="1" y="0"/>
                    </a:moveTo>
                    <a:lnTo>
                      <a:pt x="1" y="6718"/>
                    </a:lnTo>
                    <a:lnTo>
                      <a:pt x="5928" y="6718"/>
                    </a:lnTo>
                    <a:lnTo>
                      <a:pt x="1"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1162150" y="287192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1162150" y="29281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1162150" y="29843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1162150" y="30406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1162150" y="30968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1162150" y="31530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1162150" y="32085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1162150" y="32647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1162150" y="33210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1162150" y="33772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1162150" y="34334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4" name="Google Shape;2194;p47"/>
          <p:cNvGrpSpPr/>
          <p:nvPr/>
        </p:nvGrpSpPr>
        <p:grpSpPr>
          <a:xfrm>
            <a:off x="7947525" y="1907778"/>
            <a:ext cx="867310" cy="1927500"/>
            <a:chOff x="5243198" y="1354950"/>
            <a:chExt cx="867310" cy="1927500"/>
          </a:xfrm>
        </p:grpSpPr>
        <p:sp>
          <p:nvSpPr>
            <p:cNvPr id="2195" name="Google Shape;2195;p47"/>
            <p:cNvSpPr/>
            <p:nvPr/>
          </p:nvSpPr>
          <p:spPr>
            <a:xfrm>
              <a:off x="5243198" y="1354950"/>
              <a:ext cx="867300" cy="19275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6" name="Google Shape;2196;p47"/>
            <p:cNvGrpSpPr/>
            <p:nvPr/>
          </p:nvGrpSpPr>
          <p:grpSpPr>
            <a:xfrm>
              <a:off x="5243251" y="1354950"/>
              <a:ext cx="867257" cy="270554"/>
              <a:chOff x="5539102" y="1147729"/>
              <a:chExt cx="867257" cy="270554"/>
            </a:xfrm>
          </p:grpSpPr>
          <p:sp>
            <p:nvSpPr>
              <p:cNvPr id="2197" name="Google Shape;2197;p47"/>
              <p:cNvSpPr/>
              <p:nvPr/>
            </p:nvSpPr>
            <p:spPr>
              <a:xfrm>
                <a:off x="5539102" y="1147729"/>
                <a:ext cx="867257"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8" name="Google Shape;2198;p47"/>
              <p:cNvGrpSpPr/>
              <p:nvPr/>
            </p:nvGrpSpPr>
            <p:grpSpPr>
              <a:xfrm>
                <a:off x="6202848" y="1213287"/>
                <a:ext cx="139356" cy="139356"/>
                <a:chOff x="3300229" y="786025"/>
                <a:chExt cx="116275" cy="116275"/>
              </a:xfrm>
            </p:grpSpPr>
            <p:sp>
              <p:nvSpPr>
                <p:cNvPr id="2199" name="Google Shape;2199;p47"/>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202" name="Google Shape;2202;p47"/>
          <p:cNvGrpSpPr/>
          <p:nvPr/>
        </p:nvGrpSpPr>
        <p:grpSpPr>
          <a:xfrm>
            <a:off x="4046855" y="1066800"/>
            <a:ext cx="3585016" cy="1843898"/>
            <a:chOff x="76252" y="76200"/>
            <a:chExt cx="3585016" cy="1748498"/>
          </a:xfrm>
        </p:grpSpPr>
        <p:sp>
          <p:nvSpPr>
            <p:cNvPr id="2203" name="Google Shape;2203;p47"/>
            <p:cNvSpPr/>
            <p:nvPr/>
          </p:nvSpPr>
          <p:spPr>
            <a:xfrm>
              <a:off x="76273" y="76200"/>
              <a:ext cx="3584996" cy="174849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4" name="Google Shape;2204;p47"/>
            <p:cNvGrpSpPr/>
            <p:nvPr/>
          </p:nvGrpSpPr>
          <p:grpSpPr>
            <a:xfrm>
              <a:off x="76252" y="76200"/>
              <a:ext cx="3584996" cy="270554"/>
              <a:chOff x="495045" y="1057247"/>
              <a:chExt cx="3584996" cy="270554"/>
            </a:xfrm>
          </p:grpSpPr>
          <p:sp>
            <p:nvSpPr>
              <p:cNvPr id="2205" name="Google Shape;2205;p47"/>
              <p:cNvSpPr/>
              <p:nvPr/>
            </p:nvSpPr>
            <p:spPr>
              <a:xfrm flipH="1">
                <a:off x="495045" y="1057247"/>
                <a:ext cx="3584996"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47"/>
              <p:cNvGrpSpPr/>
              <p:nvPr/>
            </p:nvGrpSpPr>
            <p:grpSpPr>
              <a:xfrm flipH="1">
                <a:off x="559172" y="1122848"/>
                <a:ext cx="560767" cy="139276"/>
                <a:chOff x="4771000" y="1122848"/>
                <a:chExt cx="560767" cy="139276"/>
              </a:xfrm>
            </p:grpSpPr>
            <p:grpSp>
              <p:nvGrpSpPr>
                <p:cNvPr id="2207" name="Google Shape;2207;p47"/>
                <p:cNvGrpSpPr/>
                <p:nvPr/>
              </p:nvGrpSpPr>
              <p:grpSpPr>
                <a:xfrm>
                  <a:off x="5192567" y="1122848"/>
                  <a:ext cx="139200" cy="139200"/>
                  <a:chOff x="5192567" y="1122848"/>
                  <a:chExt cx="139200" cy="139200"/>
                </a:xfrm>
              </p:grpSpPr>
              <p:sp>
                <p:nvSpPr>
                  <p:cNvPr id="2208" name="Google Shape;2208;p47"/>
                  <p:cNvSpPr/>
                  <p:nvPr/>
                </p:nvSpPr>
                <p:spPr>
                  <a:xfrm>
                    <a:off x="5192567" y="1122848"/>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47"/>
                <p:cNvGrpSpPr/>
                <p:nvPr/>
              </p:nvGrpSpPr>
              <p:grpSpPr>
                <a:xfrm>
                  <a:off x="4771000" y="1122849"/>
                  <a:ext cx="139200" cy="139200"/>
                  <a:chOff x="5192500" y="1122925"/>
                  <a:chExt cx="139200" cy="139200"/>
                </a:xfrm>
              </p:grpSpPr>
              <p:sp>
                <p:nvSpPr>
                  <p:cNvPr id="2212" name="Google Shape;2212;p47"/>
                  <p:cNvSpPr/>
                  <p:nvPr/>
                </p:nvSpPr>
                <p:spPr>
                  <a:xfrm>
                    <a:off x="5192500" y="1122925"/>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47"/>
                <p:cNvGrpSpPr/>
                <p:nvPr/>
              </p:nvGrpSpPr>
              <p:grpSpPr>
                <a:xfrm>
                  <a:off x="4981783" y="1122924"/>
                  <a:ext cx="139200" cy="139200"/>
                  <a:chOff x="4981783" y="1122924"/>
                  <a:chExt cx="139200" cy="139200"/>
                </a:xfrm>
              </p:grpSpPr>
              <p:sp>
                <p:nvSpPr>
                  <p:cNvPr id="2215" name="Google Shape;2215;p47"/>
                  <p:cNvSpPr/>
                  <p:nvPr/>
                </p:nvSpPr>
                <p:spPr>
                  <a:xfrm>
                    <a:off x="4981783" y="1122924"/>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217" name="Google Shape;2217;p47"/>
          <p:cNvGrpSpPr/>
          <p:nvPr/>
        </p:nvGrpSpPr>
        <p:grpSpPr>
          <a:xfrm>
            <a:off x="1340677" y="3067050"/>
            <a:ext cx="3585029" cy="1843897"/>
            <a:chOff x="76252" y="76200"/>
            <a:chExt cx="3585029" cy="1748498"/>
          </a:xfrm>
        </p:grpSpPr>
        <p:sp>
          <p:nvSpPr>
            <p:cNvPr id="2218" name="Google Shape;2218;p47"/>
            <p:cNvSpPr/>
            <p:nvPr/>
          </p:nvSpPr>
          <p:spPr>
            <a:xfrm>
              <a:off x="76285" y="76200"/>
              <a:ext cx="3584996" cy="174849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9" name="Google Shape;2219;p47"/>
            <p:cNvGrpSpPr/>
            <p:nvPr/>
          </p:nvGrpSpPr>
          <p:grpSpPr>
            <a:xfrm>
              <a:off x="76252" y="76200"/>
              <a:ext cx="3584996" cy="270554"/>
              <a:chOff x="495045" y="1057247"/>
              <a:chExt cx="3584996" cy="270554"/>
            </a:xfrm>
          </p:grpSpPr>
          <p:sp>
            <p:nvSpPr>
              <p:cNvPr id="2220" name="Google Shape;2220;p47"/>
              <p:cNvSpPr/>
              <p:nvPr/>
            </p:nvSpPr>
            <p:spPr>
              <a:xfrm flipH="1">
                <a:off x="495045" y="1057247"/>
                <a:ext cx="3584996"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1" name="Google Shape;2221;p47"/>
              <p:cNvGrpSpPr/>
              <p:nvPr/>
            </p:nvGrpSpPr>
            <p:grpSpPr>
              <a:xfrm flipH="1">
                <a:off x="559172" y="1122848"/>
                <a:ext cx="560767" cy="139276"/>
                <a:chOff x="4771000" y="1122848"/>
                <a:chExt cx="560767" cy="139276"/>
              </a:xfrm>
            </p:grpSpPr>
            <p:grpSp>
              <p:nvGrpSpPr>
                <p:cNvPr id="2222" name="Google Shape;2222;p47"/>
                <p:cNvGrpSpPr/>
                <p:nvPr/>
              </p:nvGrpSpPr>
              <p:grpSpPr>
                <a:xfrm>
                  <a:off x="5192567" y="1122848"/>
                  <a:ext cx="139200" cy="139200"/>
                  <a:chOff x="5192567" y="1122848"/>
                  <a:chExt cx="139200" cy="139200"/>
                </a:xfrm>
              </p:grpSpPr>
              <p:sp>
                <p:nvSpPr>
                  <p:cNvPr id="2223" name="Google Shape;2223;p47"/>
                  <p:cNvSpPr/>
                  <p:nvPr/>
                </p:nvSpPr>
                <p:spPr>
                  <a:xfrm>
                    <a:off x="5192567" y="1122848"/>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47"/>
                <p:cNvGrpSpPr/>
                <p:nvPr/>
              </p:nvGrpSpPr>
              <p:grpSpPr>
                <a:xfrm>
                  <a:off x="4771000" y="1122849"/>
                  <a:ext cx="139200" cy="139200"/>
                  <a:chOff x="5192500" y="1122925"/>
                  <a:chExt cx="139200" cy="139200"/>
                </a:xfrm>
              </p:grpSpPr>
              <p:sp>
                <p:nvSpPr>
                  <p:cNvPr id="2227" name="Google Shape;2227;p47"/>
                  <p:cNvSpPr/>
                  <p:nvPr/>
                </p:nvSpPr>
                <p:spPr>
                  <a:xfrm>
                    <a:off x="5192500" y="1122925"/>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 name="Google Shape;2229;p47"/>
                <p:cNvGrpSpPr/>
                <p:nvPr/>
              </p:nvGrpSpPr>
              <p:grpSpPr>
                <a:xfrm>
                  <a:off x="4981783" y="1122924"/>
                  <a:ext cx="139200" cy="139200"/>
                  <a:chOff x="4981783" y="1122924"/>
                  <a:chExt cx="139200" cy="139200"/>
                </a:xfrm>
              </p:grpSpPr>
              <p:sp>
                <p:nvSpPr>
                  <p:cNvPr id="2230" name="Google Shape;2230;p47"/>
                  <p:cNvSpPr/>
                  <p:nvPr/>
                </p:nvSpPr>
                <p:spPr>
                  <a:xfrm>
                    <a:off x="4981783" y="1122924"/>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232" name="Google Shape;2232;p47"/>
          <p:cNvGrpSpPr/>
          <p:nvPr/>
        </p:nvGrpSpPr>
        <p:grpSpPr>
          <a:xfrm>
            <a:off x="1340677" y="1066801"/>
            <a:ext cx="2557800" cy="1843898"/>
            <a:chOff x="1568775" y="885975"/>
            <a:chExt cx="2557800" cy="3624300"/>
          </a:xfrm>
        </p:grpSpPr>
        <p:sp>
          <p:nvSpPr>
            <p:cNvPr id="2233" name="Google Shape;2233;p47"/>
            <p:cNvSpPr/>
            <p:nvPr/>
          </p:nvSpPr>
          <p:spPr>
            <a:xfrm>
              <a:off x="1568775" y="885975"/>
              <a:ext cx="2557800" cy="3624300"/>
            </a:xfrm>
            <a:prstGeom prst="roundRect">
              <a:avLst>
                <a:gd name="adj" fmla="val 467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4" name="Google Shape;2234;p47"/>
            <p:cNvGrpSpPr/>
            <p:nvPr/>
          </p:nvGrpSpPr>
          <p:grpSpPr>
            <a:xfrm>
              <a:off x="2588925" y="979485"/>
              <a:ext cx="517500" cy="3405744"/>
              <a:chOff x="2648725" y="866181"/>
              <a:chExt cx="517500" cy="3405744"/>
            </a:xfrm>
          </p:grpSpPr>
          <p:sp>
            <p:nvSpPr>
              <p:cNvPr id="2235" name="Google Shape;2235;p47"/>
              <p:cNvSpPr/>
              <p:nvPr/>
            </p:nvSpPr>
            <p:spPr>
              <a:xfrm>
                <a:off x="2648725" y="4165125"/>
                <a:ext cx="517500" cy="106800"/>
              </a:xfrm>
              <a:prstGeom prst="roundRect">
                <a:avLst>
                  <a:gd name="adj" fmla="val 467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2852575" y="866181"/>
                <a:ext cx="64223" cy="156009"/>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7" name="Google Shape;2237;p47"/>
            <p:cNvSpPr/>
            <p:nvPr/>
          </p:nvSpPr>
          <p:spPr>
            <a:xfrm>
              <a:off x="1709475" y="1226775"/>
              <a:ext cx="2276400" cy="2942700"/>
            </a:xfrm>
            <a:prstGeom prst="roundRect">
              <a:avLst>
                <a:gd name="adj" fmla="val 1232"/>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232;p47">
            <a:extLst>
              <a:ext uri="{FF2B5EF4-FFF2-40B4-BE49-F238E27FC236}">
                <a16:creationId xmlns:a16="http://schemas.microsoft.com/office/drawing/2014/main" id="{1BFD1450-C409-9FD6-2146-E32B9326271D}"/>
              </a:ext>
            </a:extLst>
          </p:cNvPr>
          <p:cNvGrpSpPr/>
          <p:nvPr/>
        </p:nvGrpSpPr>
        <p:grpSpPr>
          <a:xfrm>
            <a:off x="5074040" y="3071066"/>
            <a:ext cx="2557800" cy="1839881"/>
            <a:chOff x="1568775" y="885975"/>
            <a:chExt cx="2557800" cy="3624300"/>
          </a:xfrm>
        </p:grpSpPr>
        <p:sp>
          <p:nvSpPr>
            <p:cNvPr id="15" name="Google Shape;2233;p47">
              <a:extLst>
                <a:ext uri="{FF2B5EF4-FFF2-40B4-BE49-F238E27FC236}">
                  <a16:creationId xmlns:a16="http://schemas.microsoft.com/office/drawing/2014/main" id="{C089B0CD-AE24-A686-0871-69AEDC31587A}"/>
                </a:ext>
              </a:extLst>
            </p:cNvPr>
            <p:cNvSpPr/>
            <p:nvPr/>
          </p:nvSpPr>
          <p:spPr>
            <a:xfrm>
              <a:off x="1568775" y="885975"/>
              <a:ext cx="2557800" cy="3624300"/>
            </a:xfrm>
            <a:prstGeom prst="roundRect">
              <a:avLst>
                <a:gd name="adj" fmla="val 467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2234;p47">
              <a:extLst>
                <a:ext uri="{FF2B5EF4-FFF2-40B4-BE49-F238E27FC236}">
                  <a16:creationId xmlns:a16="http://schemas.microsoft.com/office/drawing/2014/main" id="{24C2112F-F05F-A60B-A1A7-1BC74277F7A7}"/>
                </a:ext>
              </a:extLst>
            </p:cNvPr>
            <p:cNvGrpSpPr/>
            <p:nvPr/>
          </p:nvGrpSpPr>
          <p:grpSpPr>
            <a:xfrm>
              <a:off x="2588925" y="979485"/>
              <a:ext cx="517500" cy="3405744"/>
              <a:chOff x="2648725" y="866181"/>
              <a:chExt cx="517500" cy="3405744"/>
            </a:xfrm>
          </p:grpSpPr>
          <p:sp>
            <p:nvSpPr>
              <p:cNvPr id="18" name="Google Shape;2235;p47">
                <a:extLst>
                  <a:ext uri="{FF2B5EF4-FFF2-40B4-BE49-F238E27FC236}">
                    <a16:creationId xmlns:a16="http://schemas.microsoft.com/office/drawing/2014/main" id="{652EA080-3414-AAFB-8435-CBF7D1E0B1E0}"/>
                  </a:ext>
                </a:extLst>
              </p:cNvPr>
              <p:cNvSpPr/>
              <p:nvPr/>
            </p:nvSpPr>
            <p:spPr>
              <a:xfrm>
                <a:off x="2648725" y="4165125"/>
                <a:ext cx="517500" cy="106800"/>
              </a:xfrm>
              <a:prstGeom prst="roundRect">
                <a:avLst>
                  <a:gd name="adj" fmla="val 467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36;p47">
                <a:extLst>
                  <a:ext uri="{FF2B5EF4-FFF2-40B4-BE49-F238E27FC236}">
                    <a16:creationId xmlns:a16="http://schemas.microsoft.com/office/drawing/2014/main" id="{F6854461-DE22-5013-0DE8-902BE5926AAD}"/>
                  </a:ext>
                </a:extLst>
              </p:cNvPr>
              <p:cNvSpPr/>
              <p:nvPr/>
            </p:nvSpPr>
            <p:spPr>
              <a:xfrm>
                <a:off x="2852575" y="866181"/>
                <a:ext cx="64223" cy="156009"/>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237;p47">
              <a:extLst>
                <a:ext uri="{FF2B5EF4-FFF2-40B4-BE49-F238E27FC236}">
                  <a16:creationId xmlns:a16="http://schemas.microsoft.com/office/drawing/2014/main" id="{8FB9BB56-A22D-FAE4-D458-81BCE727AB1E}"/>
                </a:ext>
              </a:extLst>
            </p:cNvPr>
            <p:cNvSpPr/>
            <p:nvPr/>
          </p:nvSpPr>
          <p:spPr>
            <a:xfrm>
              <a:off x="1709475" y="1226775"/>
              <a:ext cx="2276400" cy="2942700"/>
            </a:xfrm>
            <a:prstGeom prst="roundRect">
              <a:avLst>
                <a:gd name="adj" fmla="val 1232"/>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D5BE65A3-E3DD-9070-5B07-70678AC52E90}"/>
              </a:ext>
            </a:extLst>
          </p:cNvPr>
          <p:cNvSpPr txBox="1"/>
          <p:nvPr/>
        </p:nvSpPr>
        <p:spPr>
          <a:xfrm>
            <a:off x="4065905" y="1374586"/>
            <a:ext cx="3546885" cy="1446550"/>
          </a:xfrm>
          <a:prstGeom prst="rect">
            <a:avLst/>
          </a:prstGeom>
          <a:noFill/>
        </p:spPr>
        <p:txBody>
          <a:bodyPr wrap="square">
            <a:spAutoFit/>
          </a:bodyPr>
          <a:lstStyle/>
          <a:p>
            <a:r>
              <a:rPr lang="en-GB" sz="1600" b="1" dirty="0">
                <a:solidFill>
                  <a:srgbClr val="0B37BA"/>
                </a:solidFill>
                <a:latin typeface="Space Grotesk" pitchFamily="2" charset="0"/>
                <a:cs typeface="Space Grotesk" pitchFamily="2" charset="0"/>
              </a:rPr>
              <a:t>POINTS AND FLAG CAPTURE : </a:t>
            </a:r>
          </a:p>
          <a:p>
            <a:r>
              <a:rPr lang="en-GB" sz="1200" dirty="0">
                <a:solidFill>
                  <a:srgbClr val="0B37BA"/>
                </a:solidFill>
                <a:latin typeface="Source Sans Pro" panose="020B0503030403020204" pitchFamily="34" charset="0"/>
                <a:ea typeface="Source Sans Pro" panose="020B0503030403020204" pitchFamily="34" charset="0"/>
              </a:rPr>
              <a:t>Each challenge has a specific flag that participants need to discover and capture. Flags are unique strings or codes that signify the successful exploitation or completion of a challenge. Participants submit the captured flags to the organizers to earn points.</a:t>
            </a:r>
            <a:endParaRPr lang="en-GB" sz="1200" dirty="0">
              <a:solidFill>
                <a:srgbClr val="0B37BA"/>
              </a:solidFill>
            </a:endParaRPr>
          </a:p>
        </p:txBody>
      </p:sp>
      <p:sp>
        <p:nvSpPr>
          <p:cNvPr id="23" name="TextBox 22">
            <a:extLst>
              <a:ext uri="{FF2B5EF4-FFF2-40B4-BE49-F238E27FC236}">
                <a16:creationId xmlns:a16="http://schemas.microsoft.com/office/drawing/2014/main" id="{1FD9AF5C-D427-A38B-4639-61876877CB7B}"/>
              </a:ext>
            </a:extLst>
          </p:cNvPr>
          <p:cNvSpPr txBox="1"/>
          <p:nvPr/>
        </p:nvSpPr>
        <p:spPr>
          <a:xfrm>
            <a:off x="1363154" y="3359861"/>
            <a:ext cx="3552994" cy="1415772"/>
          </a:xfrm>
          <a:prstGeom prst="rect">
            <a:avLst/>
          </a:prstGeom>
          <a:noFill/>
        </p:spPr>
        <p:txBody>
          <a:bodyPr wrap="square">
            <a:spAutoFit/>
          </a:bodyPr>
          <a:lstStyle/>
          <a:p>
            <a:r>
              <a:rPr lang="en-GB" b="1" dirty="0">
                <a:solidFill>
                  <a:srgbClr val="0B37BA"/>
                </a:solidFill>
                <a:latin typeface="Space Grotesk" pitchFamily="2" charset="0"/>
                <a:cs typeface="Space Grotesk" pitchFamily="2" charset="0"/>
              </a:rPr>
              <a:t>SCORING :</a:t>
            </a:r>
          </a:p>
          <a:p>
            <a:r>
              <a:rPr lang="en-GB" sz="1200" dirty="0">
                <a:solidFill>
                  <a:srgbClr val="0B37BA"/>
                </a:solidFill>
                <a:latin typeface="Source Sans Pro" panose="020B0503030403020204" pitchFamily="34" charset="0"/>
                <a:ea typeface="Source Sans Pro" panose="020B0503030403020204" pitchFamily="34" charset="0"/>
              </a:rPr>
              <a:t>CTF competitions typically have a live scoreboard that displays the teams' rankings based on their accumulated points. The scoring system may award more points for more difficult challenges, and penalty points may be deducted for rule violations or incorrect flag submissions.</a:t>
            </a:r>
          </a:p>
        </p:txBody>
      </p:sp>
      <p:sp>
        <p:nvSpPr>
          <p:cNvPr id="25" name="TextBox 24">
            <a:extLst>
              <a:ext uri="{FF2B5EF4-FFF2-40B4-BE49-F238E27FC236}">
                <a16:creationId xmlns:a16="http://schemas.microsoft.com/office/drawing/2014/main" id="{F3578551-AD67-D8F1-31FA-3C2245B98AE4}"/>
              </a:ext>
            </a:extLst>
          </p:cNvPr>
          <p:cNvSpPr txBox="1"/>
          <p:nvPr/>
        </p:nvSpPr>
        <p:spPr>
          <a:xfrm>
            <a:off x="1486392" y="1235354"/>
            <a:ext cx="2244757" cy="1600438"/>
          </a:xfrm>
          <a:prstGeom prst="rect">
            <a:avLst/>
          </a:prstGeom>
          <a:noFill/>
        </p:spPr>
        <p:txBody>
          <a:bodyPr wrap="square">
            <a:spAutoFit/>
          </a:bodyPr>
          <a:lstStyle/>
          <a:p>
            <a:r>
              <a:rPr lang="en-GB" b="1" dirty="0">
                <a:solidFill>
                  <a:srgbClr val="0B37BA"/>
                </a:solidFill>
                <a:latin typeface="Space Grotesk" pitchFamily="2" charset="0"/>
                <a:cs typeface="Space Grotesk" pitchFamily="2" charset="0"/>
              </a:rPr>
              <a:t>TIME CONSTRAINTS :</a:t>
            </a:r>
          </a:p>
          <a:p>
            <a:r>
              <a:rPr lang="en-GB" sz="1150" dirty="0">
                <a:solidFill>
                  <a:srgbClr val="0B37BA"/>
                </a:solidFill>
                <a:latin typeface="Source Sans Pro" panose="020B0503030403020204" pitchFamily="34" charset="0"/>
                <a:ea typeface="Source Sans Pro" panose="020B0503030403020204" pitchFamily="34" charset="0"/>
              </a:rPr>
              <a:t>CTF competitions often have time limits, ranging from a few hours to several days. Participants must manage their time effectively to tackle as many challenges as possible within the given timeframe.</a:t>
            </a:r>
          </a:p>
        </p:txBody>
      </p:sp>
      <p:sp>
        <p:nvSpPr>
          <p:cNvPr id="27" name="TextBox 26">
            <a:extLst>
              <a:ext uri="{FF2B5EF4-FFF2-40B4-BE49-F238E27FC236}">
                <a16:creationId xmlns:a16="http://schemas.microsoft.com/office/drawing/2014/main" id="{33075B53-8F91-4E79-D093-2B8D3FAD0B49}"/>
              </a:ext>
            </a:extLst>
          </p:cNvPr>
          <p:cNvSpPr txBox="1"/>
          <p:nvPr/>
        </p:nvSpPr>
        <p:spPr>
          <a:xfrm>
            <a:off x="5191379" y="3225955"/>
            <a:ext cx="2356911" cy="1554272"/>
          </a:xfrm>
          <a:prstGeom prst="rect">
            <a:avLst/>
          </a:prstGeom>
          <a:noFill/>
        </p:spPr>
        <p:txBody>
          <a:bodyPr wrap="square">
            <a:spAutoFit/>
          </a:bodyPr>
          <a:lstStyle/>
          <a:p>
            <a:r>
              <a:rPr lang="en-GB" sz="1100" b="1" dirty="0">
                <a:solidFill>
                  <a:srgbClr val="0B37BA"/>
                </a:solidFill>
                <a:latin typeface="Space Grotesk" pitchFamily="2" charset="0"/>
                <a:cs typeface="Space Grotesk" pitchFamily="2" charset="0"/>
              </a:rPr>
              <a:t>COLLABORATION AND LEARNING :</a:t>
            </a:r>
          </a:p>
          <a:p>
            <a:r>
              <a:rPr lang="en-GB" sz="1050" dirty="0">
                <a:solidFill>
                  <a:srgbClr val="0B37BA"/>
                </a:solidFill>
                <a:latin typeface="Source Sans Pro" panose="020B0503030403020204" pitchFamily="34" charset="0"/>
                <a:ea typeface="Source Sans Pro" panose="020B0503030403020204" pitchFamily="34" charset="0"/>
              </a:rPr>
              <a:t>CTF competitions provide an excellent opportunity for participants to collaborate, share knowledge, and learn from each other. Participants often discuss strategies, techniques, and solutions during the event, fostering a vibrant learning environment.</a:t>
            </a:r>
          </a:p>
        </p:txBody>
      </p:sp>
      <p:sp>
        <p:nvSpPr>
          <p:cNvPr id="28" name="Google Shape;1885;p42">
            <a:extLst>
              <a:ext uri="{FF2B5EF4-FFF2-40B4-BE49-F238E27FC236}">
                <a16:creationId xmlns:a16="http://schemas.microsoft.com/office/drawing/2014/main" id="{A4B11544-1D17-B2A9-551F-A52EC5A66EC9}"/>
              </a:ext>
            </a:extLst>
          </p:cNvPr>
          <p:cNvSpPr txBox="1">
            <a:spLocks noGrp="1"/>
          </p:cNvSpPr>
          <p:nvPr>
            <p:ph type="title"/>
          </p:nvPr>
        </p:nvSpPr>
        <p:spPr>
          <a:xfrm>
            <a:off x="922350" y="338885"/>
            <a:ext cx="5145075" cy="6118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t>RULES AND REGULATIONS</a:t>
            </a:r>
            <a:endParaRPr lang="en-GB" sz="3200" dirty="0">
              <a:solidFill>
                <a:schemeClr val="dk1"/>
              </a:solidFill>
            </a:endParaRPr>
          </a:p>
        </p:txBody>
      </p:sp>
      <mc:AlternateContent xmlns:mc="http://schemas.openxmlformats.org/markup-compatibility/2006">
        <mc:Choice xmlns:pslz="http://schemas.microsoft.com/office/powerpoint/2016/slidezoom" Requires="pslz">
          <p:graphicFrame>
            <p:nvGraphicFramePr>
              <p:cNvPr id="30" name="Slide Zoom 29">
                <a:extLst>
                  <a:ext uri="{FF2B5EF4-FFF2-40B4-BE49-F238E27FC236}">
                    <a16:creationId xmlns:a16="http://schemas.microsoft.com/office/drawing/2014/main" id="{455A8A35-A87B-CC5F-6239-5E9F712950C6}"/>
                  </a:ext>
                </a:extLst>
              </p:cNvPr>
              <p:cNvGraphicFramePr>
                <a:graphicFrameLocks noChangeAspect="1"/>
              </p:cNvGraphicFramePr>
              <p:nvPr>
                <p:extLst>
                  <p:ext uri="{D42A27DB-BD31-4B8C-83A1-F6EECF244321}">
                    <p14:modId xmlns:p14="http://schemas.microsoft.com/office/powerpoint/2010/main" val="2438498544"/>
                  </p:ext>
                </p:extLst>
              </p:nvPr>
            </p:nvGraphicFramePr>
            <p:xfrm>
              <a:off x="7850951" y="4580001"/>
              <a:ext cx="1060448" cy="315878"/>
            </p:xfrm>
            <a:graphic>
              <a:graphicData uri="http://schemas.microsoft.com/office/powerpoint/2016/slidezoom">
                <pslz:sldZm>
                  <pslz:sldZmObj sldId="258" cId="0">
                    <pslz:zmPr id="{C838F2FE-0784-46C2-94E8-3BDC69D30BC3}" returnToParent="0" imageType="cover" transitionDur="1000">
                      <p166:blipFill xmlns:p166="http://schemas.microsoft.com/office/powerpoint/2016/6/main">
                        <a:blip r:embed="rId3"/>
                        <a:stretch>
                          <a:fillRect/>
                        </a:stretch>
                      </p166:blipFill>
                      <p166:spPr xmlns:p166="http://schemas.microsoft.com/office/powerpoint/2016/6/main">
                        <a:xfrm>
                          <a:off x="0" y="0"/>
                          <a:ext cx="1060448" cy="315878"/>
                        </a:xfrm>
                        <a:prstGeom prst="rect">
                          <a:avLst/>
                        </a:prstGeom>
                        <a:ln w="3175">
                          <a:noFill/>
                        </a:ln>
                      </p166:spPr>
                    </pslz:zmPr>
                  </pslz:sldZmObj>
                </pslz:sldZm>
              </a:graphicData>
            </a:graphic>
          </p:graphicFrame>
        </mc:Choice>
        <mc:Fallback>
          <p:pic>
            <p:nvPicPr>
              <p:cNvPr id="30" name="Slide Zoom 29">
                <a:hlinkClick r:id="rId4" action="ppaction://hlinksldjump"/>
                <a:extLst>
                  <a:ext uri="{FF2B5EF4-FFF2-40B4-BE49-F238E27FC236}">
                    <a16:creationId xmlns:a16="http://schemas.microsoft.com/office/drawing/2014/main" id="{455A8A35-A87B-CC5F-6239-5E9F712950C6}"/>
                  </a:ext>
                </a:extLst>
              </p:cNvPr>
              <p:cNvPicPr>
                <a:picLocks noGrp="1" noRot="1" noChangeAspect="1" noMove="1" noResize="1" noEditPoints="1" noAdjustHandles="1" noChangeArrowheads="1" noChangeShapeType="1"/>
              </p:cNvPicPr>
              <p:nvPr/>
            </p:nvPicPr>
            <p:blipFill>
              <a:blip r:embed="rId3"/>
              <a:stretch>
                <a:fillRect/>
              </a:stretch>
            </p:blipFill>
            <p:spPr>
              <a:xfrm>
                <a:off x="7850951" y="4580001"/>
                <a:ext cx="1060448" cy="315878"/>
              </a:xfrm>
              <a:prstGeom prst="rect">
                <a:avLst/>
              </a:prstGeom>
              <a:ln w="3175">
                <a:noFill/>
              </a:ln>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grpSp>
        <p:nvGrpSpPr>
          <p:cNvPr id="1514" name="Google Shape;1514;p33"/>
          <p:cNvGrpSpPr/>
          <p:nvPr/>
        </p:nvGrpSpPr>
        <p:grpSpPr>
          <a:xfrm>
            <a:off x="1126517" y="1483050"/>
            <a:ext cx="7084033" cy="2177374"/>
            <a:chOff x="494881" y="1057250"/>
            <a:chExt cx="6890965" cy="2177374"/>
          </a:xfrm>
        </p:grpSpPr>
        <p:sp>
          <p:nvSpPr>
            <p:cNvPr id="1515" name="Google Shape;1515;p33"/>
            <p:cNvSpPr/>
            <p:nvPr/>
          </p:nvSpPr>
          <p:spPr>
            <a:xfrm>
              <a:off x="495026" y="1057250"/>
              <a:ext cx="6890820" cy="2177374"/>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flipH="1">
              <a:off x="494881" y="1057250"/>
              <a:ext cx="689082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7" name="Google Shape;1517;p33"/>
            <p:cNvGrpSpPr/>
            <p:nvPr/>
          </p:nvGrpSpPr>
          <p:grpSpPr>
            <a:xfrm flipH="1">
              <a:off x="559172" y="1122848"/>
              <a:ext cx="560767" cy="139276"/>
              <a:chOff x="4771000" y="1122848"/>
              <a:chExt cx="560767" cy="139276"/>
            </a:xfrm>
          </p:grpSpPr>
          <p:grpSp>
            <p:nvGrpSpPr>
              <p:cNvPr id="1518" name="Google Shape;1518;p33"/>
              <p:cNvGrpSpPr/>
              <p:nvPr/>
            </p:nvGrpSpPr>
            <p:grpSpPr>
              <a:xfrm>
                <a:off x="5192567" y="1122848"/>
                <a:ext cx="139200" cy="139200"/>
                <a:chOff x="5192567" y="1122848"/>
                <a:chExt cx="139200" cy="139200"/>
              </a:xfrm>
            </p:grpSpPr>
            <p:sp>
              <p:nvSpPr>
                <p:cNvPr id="1519" name="Google Shape;1519;p33"/>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3"/>
              <p:cNvGrpSpPr/>
              <p:nvPr/>
            </p:nvGrpSpPr>
            <p:grpSpPr>
              <a:xfrm>
                <a:off x="4771000" y="1122849"/>
                <a:ext cx="139200" cy="139200"/>
                <a:chOff x="5192500" y="1122925"/>
                <a:chExt cx="139200" cy="139200"/>
              </a:xfrm>
            </p:grpSpPr>
            <p:sp>
              <p:nvSpPr>
                <p:cNvPr id="1523" name="Google Shape;1523;p33"/>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33"/>
              <p:cNvGrpSpPr/>
              <p:nvPr/>
            </p:nvGrpSpPr>
            <p:grpSpPr>
              <a:xfrm>
                <a:off x="4981783" y="1122924"/>
                <a:ext cx="139200" cy="139200"/>
                <a:chOff x="4981783" y="1122924"/>
                <a:chExt cx="139200" cy="139200"/>
              </a:xfrm>
            </p:grpSpPr>
            <p:sp>
              <p:nvSpPr>
                <p:cNvPr id="1526" name="Google Shape;1526;p33"/>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28" name="Google Shape;1528;p33"/>
          <p:cNvSpPr/>
          <p:nvPr/>
        </p:nvSpPr>
        <p:spPr>
          <a:xfrm flipH="1">
            <a:off x="874788" y="2054579"/>
            <a:ext cx="1313100" cy="131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txBox="1">
            <a:spLocks noGrp="1"/>
          </p:cNvSpPr>
          <p:nvPr>
            <p:ph type="title"/>
          </p:nvPr>
        </p:nvSpPr>
        <p:spPr>
          <a:xfrm>
            <a:off x="2607368" y="2037298"/>
            <a:ext cx="4518989" cy="131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dirty="0"/>
              <a:t>REVERSE ENGINEERING</a:t>
            </a:r>
          </a:p>
        </p:txBody>
      </p:sp>
      <p:sp>
        <p:nvSpPr>
          <p:cNvPr id="1530" name="Google Shape;1530;p33"/>
          <p:cNvSpPr txBox="1">
            <a:spLocks noGrp="1"/>
          </p:cNvSpPr>
          <p:nvPr>
            <p:ph type="title" idx="2"/>
          </p:nvPr>
        </p:nvSpPr>
        <p:spPr>
          <a:xfrm>
            <a:off x="874788" y="2247779"/>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5" name="Graphic 4" descr="Skull with solid fill">
            <a:extLst>
              <a:ext uri="{FF2B5EF4-FFF2-40B4-BE49-F238E27FC236}">
                <a16:creationId xmlns:a16="http://schemas.microsoft.com/office/drawing/2014/main" id="{B4C00277-9B6B-957F-1D9E-CBE8A3F61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261295">
            <a:off x="8138727" y="3162004"/>
            <a:ext cx="923815" cy="837925"/>
          </a:xfrm>
          <a:prstGeom prst="rect">
            <a:avLst/>
          </a:prstGeom>
        </p:spPr>
      </p:pic>
      <p:pic>
        <p:nvPicPr>
          <p:cNvPr id="9" name="Graphic 8" descr="Drama with solid fill">
            <a:extLst>
              <a:ext uri="{FF2B5EF4-FFF2-40B4-BE49-F238E27FC236}">
                <a16:creationId xmlns:a16="http://schemas.microsoft.com/office/drawing/2014/main" id="{FD731D1A-3DF3-6B9A-0A84-D27EFB73D3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10645">
            <a:off x="600719" y="651948"/>
            <a:ext cx="914400" cy="914400"/>
          </a:xfrm>
          <a:prstGeom prst="rect">
            <a:avLst/>
          </a:prstGeom>
        </p:spPr>
      </p:pic>
      <p:grpSp>
        <p:nvGrpSpPr>
          <p:cNvPr id="2" name="Google Shape;2586;p53">
            <a:extLst>
              <a:ext uri="{FF2B5EF4-FFF2-40B4-BE49-F238E27FC236}">
                <a16:creationId xmlns:a16="http://schemas.microsoft.com/office/drawing/2014/main" id="{350EFA45-227F-627B-7ECC-AF260E8FA96D}"/>
              </a:ext>
            </a:extLst>
          </p:cNvPr>
          <p:cNvGrpSpPr/>
          <p:nvPr/>
        </p:nvGrpSpPr>
        <p:grpSpPr>
          <a:xfrm>
            <a:off x="788294" y="4027155"/>
            <a:ext cx="743044" cy="603714"/>
            <a:chOff x="4126475" y="786025"/>
            <a:chExt cx="812355" cy="660028"/>
          </a:xfrm>
          <a:solidFill>
            <a:srgbClr val="B3DFFF"/>
          </a:solidFill>
        </p:grpSpPr>
        <p:sp>
          <p:nvSpPr>
            <p:cNvPr id="3" name="Google Shape;2587;p53">
              <a:extLst>
                <a:ext uri="{FF2B5EF4-FFF2-40B4-BE49-F238E27FC236}">
                  <a16:creationId xmlns:a16="http://schemas.microsoft.com/office/drawing/2014/main" id="{F5EBE3FF-D570-FA4C-8214-B937E9DE9EBE}"/>
                </a:ext>
              </a:extLst>
            </p:cNvPr>
            <p:cNvSpPr/>
            <p:nvPr/>
          </p:nvSpPr>
          <p:spPr>
            <a:xfrm>
              <a:off x="4153437" y="786025"/>
              <a:ext cx="123329" cy="418594"/>
            </a:xfrm>
            <a:custGeom>
              <a:avLst/>
              <a:gdLst/>
              <a:ahLst/>
              <a:cxnLst/>
              <a:rect l="l" t="t" r="r" b="b"/>
              <a:pathLst>
                <a:path w="3618" h="12280" extrusionOk="0">
                  <a:moveTo>
                    <a:pt x="0" y="0"/>
                  </a:moveTo>
                  <a:lnTo>
                    <a:pt x="0" y="12280"/>
                  </a:lnTo>
                  <a:lnTo>
                    <a:pt x="3617" y="12280"/>
                  </a:lnTo>
                  <a:lnTo>
                    <a:pt x="3617" y="0"/>
                  </a:lnTo>
                  <a:close/>
                </a:path>
              </a:pathLst>
            </a:custGeom>
            <a:grpFill/>
            <a:ln>
              <a:solidFill>
                <a:srgbClr val="0B37BA"/>
              </a:solidFill>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4" name="Google Shape;2588;p53">
              <a:extLst>
                <a:ext uri="{FF2B5EF4-FFF2-40B4-BE49-F238E27FC236}">
                  <a16:creationId xmlns:a16="http://schemas.microsoft.com/office/drawing/2014/main" id="{DFB6AA1A-6145-BCE1-7C30-0CAFB5035AD5}"/>
                </a:ext>
              </a:extLst>
            </p:cNvPr>
            <p:cNvSpPr/>
            <p:nvPr/>
          </p:nvSpPr>
          <p:spPr>
            <a:xfrm>
              <a:off x="4126475" y="1268832"/>
              <a:ext cx="177221" cy="177221"/>
            </a:xfrm>
            <a:custGeom>
              <a:avLst/>
              <a:gdLst/>
              <a:ahLst/>
              <a:cxnLst/>
              <a:rect l="l" t="t" r="r" b="b"/>
              <a:pathLst>
                <a:path w="5199" h="5199" extrusionOk="0">
                  <a:moveTo>
                    <a:pt x="2615" y="1"/>
                  </a:moveTo>
                  <a:cubicBezTo>
                    <a:pt x="1156" y="1"/>
                    <a:pt x="1" y="1156"/>
                    <a:pt x="1" y="2584"/>
                  </a:cubicBezTo>
                  <a:cubicBezTo>
                    <a:pt x="1" y="4013"/>
                    <a:pt x="1156" y="5198"/>
                    <a:pt x="2615" y="5198"/>
                  </a:cubicBezTo>
                  <a:cubicBezTo>
                    <a:pt x="4043" y="5198"/>
                    <a:pt x="5198" y="4013"/>
                    <a:pt x="5198" y="2584"/>
                  </a:cubicBezTo>
                  <a:cubicBezTo>
                    <a:pt x="5198" y="1156"/>
                    <a:pt x="4043" y="1"/>
                    <a:pt x="2615" y="1"/>
                  </a:cubicBezTo>
                  <a:close/>
                </a:path>
              </a:pathLst>
            </a:custGeom>
            <a:grpFill/>
            <a:ln>
              <a:solidFill>
                <a:srgbClr val="0B37BA"/>
              </a:solidFill>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6" name="Google Shape;2589;p53">
              <a:extLst>
                <a:ext uri="{FF2B5EF4-FFF2-40B4-BE49-F238E27FC236}">
                  <a16:creationId xmlns:a16="http://schemas.microsoft.com/office/drawing/2014/main" id="{2B1A0007-23BB-2E1E-1487-63C36438F9DC}"/>
                </a:ext>
              </a:extLst>
            </p:cNvPr>
            <p:cNvSpPr/>
            <p:nvPr/>
          </p:nvSpPr>
          <p:spPr>
            <a:xfrm>
              <a:off x="4470476" y="786025"/>
              <a:ext cx="124351" cy="418594"/>
            </a:xfrm>
            <a:custGeom>
              <a:avLst/>
              <a:gdLst/>
              <a:ahLst/>
              <a:cxnLst/>
              <a:rect l="l" t="t" r="r" b="b"/>
              <a:pathLst>
                <a:path w="3648" h="12280" extrusionOk="0">
                  <a:moveTo>
                    <a:pt x="0" y="0"/>
                  </a:moveTo>
                  <a:lnTo>
                    <a:pt x="0" y="12280"/>
                  </a:lnTo>
                  <a:lnTo>
                    <a:pt x="3648" y="12280"/>
                  </a:lnTo>
                  <a:lnTo>
                    <a:pt x="3648" y="0"/>
                  </a:lnTo>
                  <a:close/>
                </a:path>
              </a:pathLst>
            </a:custGeom>
            <a:grpFill/>
            <a:ln>
              <a:solidFill>
                <a:srgbClr val="0B37BA"/>
              </a:solidFill>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7" name="Google Shape;2590;p53">
              <a:extLst>
                <a:ext uri="{FF2B5EF4-FFF2-40B4-BE49-F238E27FC236}">
                  <a16:creationId xmlns:a16="http://schemas.microsoft.com/office/drawing/2014/main" id="{521DEBD3-E474-273F-D970-03FA6A6A2506}"/>
                </a:ext>
              </a:extLst>
            </p:cNvPr>
            <p:cNvSpPr/>
            <p:nvPr/>
          </p:nvSpPr>
          <p:spPr>
            <a:xfrm>
              <a:off x="4444570" y="1268832"/>
              <a:ext cx="177187" cy="177221"/>
            </a:xfrm>
            <a:custGeom>
              <a:avLst/>
              <a:gdLst/>
              <a:ahLst/>
              <a:cxnLst/>
              <a:rect l="l" t="t" r="r" b="b"/>
              <a:pathLst>
                <a:path w="5198" h="5199" extrusionOk="0">
                  <a:moveTo>
                    <a:pt x="2584" y="1"/>
                  </a:moveTo>
                  <a:cubicBezTo>
                    <a:pt x="1155" y="1"/>
                    <a:pt x="0" y="1156"/>
                    <a:pt x="0" y="2584"/>
                  </a:cubicBezTo>
                  <a:cubicBezTo>
                    <a:pt x="0" y="4013"/>
                    <a:pt x="1155" y="5198"/>
                    <a:pt x="2584" y="5198"/>
                  </a:cubicBezTo>
                  <a:cubicBezTo>
                    <a:pt x="4013" y="5198"/>
                    <a:pt x="5198" y="4013"/>
                    <a:pt x="5198" y="2584"/>
                  </a:cubicBezTo>
                  <a:cubicBezTo>
                    <a:pt x="5198" y="1156"/>
                    <a:pt x="4013" y="1"/>
                    <a:pt x="2584" y="1"/>
                  </a:cubicBezTo>
                  <a:close/>
                </a:path>
              </a:pathLst>
            </a:custGeom>
            <a:grpFill/>
            <a:ln>
              <a:solidFill>
                <a:srgbClr val="0B37BA"/>
              </a:solidFill>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8" name="Google Shape;2591;p53">
              <a:extLst>
                <a:ext uri="{FF2B5EF4-FFF2-40B4-BE49-F238E27FC236}">
                  <a16:creationId xmlns:a16="http://schemas.microsoft.com/office/drawing/2014/main" id="{39002A8E-200F-3A8F-B9D4-BD2BAC802225}"/>
                </a:ext>
              </a:extLst>
            </p:cNvPr>
            <p:cNvSpPr/>
            <p:nvPr/>
          </p:nvSpPr>
          <p:spPr>
            <a:xfrm>
              <a:off x="4788538" y="786025"/>
              <a:ext cx="123329" cy="418594"/>
            </a:xfrm>
            <a:custGeom>
              <a:avLst/>
              <a:gdLst/>
              <a:ahLst/>
              <a:cxnLst/>
              <a:rect l="l" t="t" r="r" b="b"/>
              <a:pathLst>
                <a:path w="3618" h="12280" extrusionOk="0">
                  <a:moveTo>
                    <a:pt x="1" y="0"/>
                  </a:moveTo>
                  <a:lnTo>
                    <a:pt x="1" y="12280"/>
                  </a:lnTo>
                  <a:lnTo>
                    <a:pt x="3618" y="12280"/>
                  </a:lnTo>
                  <a:lnTo>
                    <a:pt x="3618" y="0"/>
                  </a:lnTo>
                  <a:close/>
                </a:path>
              </a:pathLst>
            </a:custGeom>
            <a:grpFill/>
            <a:ln>
              <a:solidFill>
                <a:srgbClr val="0B37BA"/>
              </a:solidFill>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 name="Google Shape;2592;p53">
              <a:extLst>
                <a:ext uri="{FF2B5EF4-FFF2-40B4-BE49-F238E27FC236}">
                  <a16:creationId xmlns:a16="http://schemas.microsoft.com/office/drawing/2014/main" id="{C28B0432-97DF-D738-A3E5-BF8E3758A655}"/>
                </a:ext>
              </a:extLst>
            </p:cNvPr>
            <p:cNvSpPr/>
            <p:nvPr/>
          </p:nvSpPr>
          <p:spPr>
            <a:xfrm>
              <a:off x="4761609" y="1268832"/>
              <a:ext cx="177221" cy="177221"/>
            </a:xfrm>
            <a:custGeom>
              <a:avLst/>
              <a:gdLst/>
              <a:ahLst/>
              <a:cxnLst/>
              <a:rect l="l" t="t" r="r" b="b"/>
              <a:pathLst>
                <a:path w="5199" h="5199" extrusionOk="0">
                  <a:moveTo>
                    <a:pt x="2584" y="1"/>
                  </a:moveTo>
                  <a:cubicBezTo>
                    <a:pt x="1155" y="1"/>
                    <a:pt x="0" y="1156"/>
                    <a:pt x="0" y="2584"/>
                  </a:cubicBezTo>
                  <a:cubicBezTo>
                    <a:pt x="0" y="4013"/>
                    <a:pt x="1155" y="5198"/>
                    <a:pt x="2584" y="5198"/>
                  </a:cubicBezTo>
                  <a:cubicBezTo>
                    <a:pt x="4013" y="5198"/>
                    <a:pt x="5198" y="4013"/>
                    <a:pt x="5198" y="2584"/>
                  </a:cubicBezTo>
                  <a:cubicBezTo>
                    <a:pt x="5198" y="1156"/>
                    <a:pt x="4013" y="1"/>
                    <a:pt x="2584" y="1"/>
                  </a:cubicBezTo>
                  <a:close/>
                </a:path>
              </a:pathLst>
            </a:custGeom>
            <a:grpFill/>
            <a:ln>
              <a:solidFill>
                <a:srgbClr val="0B37BA"/>
              </a:solidFill>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40770993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sp>
        <p:nvSpPr>
          <p:cNvPr id="4" name="Rectangle 3">
            <a:extLst>
              <a:ext uri="{FF2B5EF4-FFF2-40B4-BE49-F238E27FC236}">
                <a16:creationId xmlns:a16="http://schemas.microsoft.com/office/drawing/2014/main" id="{236DDDE8-FA84-0F44-D83B-83BC341F6F4B}"/>
              </a:ext>
            </a:extLst>
          </p:cNvPr>
          <p:cNvSpPr/>
          <p:nvPr/>
        </p:nvSpPr>
        <p:spPr>
          <a:xfrm>
            <a:off x="673100" y="482600"/>
            <a:ext cx="2146300" cy="723900"/>
          </a:xfrm>
          <a:prstGeom prst="rect">
            <a:avLst/>
          </a:prstGeom>
          <a:solidFill>
            <a:srgbClr val="FFD4FF"/>
          </a:solidFill>
          <a:ln>
            <a:solidFill>
              <a:srgbClr val="FFD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oogle Shape;2248;p48">
            <a:extLst>
              <a:ext uri="{FF2B5EF4-FFF2-40B4-BE49-F238E27FC236}">
                <a16:creationId xmlns:a16="http://schemas.microsoft.com/office/drawing/2014/main" id="{803383F3-44CD-BEEA-1216-F324BE811803}"/>
              </a:ext>
            </a:extLst>
          </p:cNvPr>
          <p:cNvGrpSpPr/>
          <p:nvPr/>
        </p:nvGrpSpPr>
        <p:grpSpPr>
          <a:xfrm>
            <a:off x="3852153" y="1285944"/>
            <a:ext cx="4790705" cy="2946925"/>
            <a:chOff x="881370" y="1098313"/>
            <a:chExt cx="4790705" cy="2946925"/>
          </a:xfrm>
        </p:grpSpPr>
        <p:grpSp>
          <p:nvGrpSpPr>
            <p:cNvPr id="6" name="Google Shape;2249;p48">
              <a:extLst>
                <a:ext uri="{FF2B5EF4-FFF2-40B4-BE49-F238E27FC236}">
                  <a16:creationId xmlns:a16="http://schemas.microsoft.com/office/drawing/2014/main" id="{72EFF918-99AB-08E9-7372-BD968C8711EE}"/>
                </a:ext>
              </a:extLst>
            </p:cNvPr>
            <p:cNvGrpSpPr/>
            <p:nvPr/>
          </p:nvGrpSpPr>
          <p:grpSpPr>
            <a:xfrm>
              <a:off x="881370" y="1174538"/>
              <a:ext cx="4714505" cy="2870700"/>
              <a:chOff x="1395995" y="1354963"/>
              <a:chExt cx="4714505" cy="2870700"/>
            </a:xfrm>
          </p:grpSpPr>
          <p:sp>
            <p:nvSpPr>
              <p:cNvPr id="18" name="Google Shape;2250;p48">
                <a:extLst>
                  <a:ext uri="{FF2B5EF4-FFF2-40B4-BE49-F238E27FC236}">
                    <a16:creationId xmlns:a16="http://schemas.microsoft.com/office/drawing/2014/main" id="{0FD8200E-0509-3A40-DE4E-08CC414A1248}"/>
                  </a:ext>
                </a:extLst>
              </p:cNvPr>
              <p:cNvSpPr/>
              <p:nvPr/>
            </p:nvSpPr>
            <p:spPr>
              <a:xfrm>
                <a:off x="1396000" y="1354963"/>
                <a:ext cx="4714500" cy="28707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2251;p48">
                <a:extLst>
                  <a:ext uri="{FF2B5EF4-FFF2-40B4-BE49-F238E27FC236}">
                    <a16:creationId xmlns:a16="http://schemas.microsoft.com/office/drawing/2014/main" id="{834CF45E-F32F-7253-76F3-6BE17F7AF5BF}"/>
                  </a:ext>
                </a:extLst>
              </p:cNvPr>
              <p:cNvGrpSpPr/>
              <p:nvPr/>
            </p:nvGrpSpPr>
            <p:grpSpPr>
              <a:xfrm>
                <a:off x="1395995" y="1354963"/>
                <a:ext cx="4714430" cy="270554"/>
                <a:chOff x="1691847" y="1147742"/>
                <a:chExt cx="4714430" cy="270554"/>
              </a:xfrm>
            </p:grpSpPr>
            <p:sp>
              <p:nvSpPr>
                <p:cNvPr id="20" name="Google Shape;2252;p48">
                  <a:extLst>
                    <a:ext uri="{FF2B5EF4-FFF2-40B4-BE49-F238E27FC236}">
                      <a16:creationId xmlns:a16="http://schemas.microsoft.com/office/drawing/2014/main" id="{2B5EEB09-4981-7F64-82E9-FCFA4958A7EB}"/>
                    </a:ext>
                  </a:extLst>
                </p:cNvPr>
                <p:cNvSpPr/>
                <p:nvPr/>
              </p:nvSpPr>
              <p:spPr>
                <a:xfrm>
                  <a:off x="1691847" y="1147742"/>
                  <a:ext cx="471443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253;p48">
                  <a:extLst>
                    <a:ext uri="{FF2B5EF4-FFF2-40B4-BE49-F238E27FC236}">
                      <a16:creationId xmlns:a16="http://schemas.microsoft.com/office/drawing/2014/main" id="{897CFE7F-DE99-DE8A-EF07-172293A3C2DB}"/>
                    </a:ext>
                  </a:extLst>
                </p:cNvPr>
                <p:cNvGrpSpPr/>
                <p:nvPr/>
              </p:nvGrpSpPr>
              <p:grpSpPr>
                <a:xfrm>
                  <a:off x="6202848" y="1213287"/>
                  <a:ext cx="139356" cy="139356"/>
                  <a:chOff x="3300229" y="786025"/>
                  <a:chExt cx="116275" cy="116275"/>
                </a:xfrm>
              </p:grpSpPr>
              <p:sp>
                <p:nvSpPr>
                  <p:cNvPr id="22" name="Google Shape;2254;p48">
                    <a:extLst>
                      <a:ext uri="{FF2B5EF4-FFF2-40B4-BE49-F238E27FC236}">
                        <a16:creationId xmlns:a16="http://schemas.microsoft.com/office/drawing/2014/main" id="{C4A8B329-5CD8-1A2D-9AAD-72C84A72AA1A}"/>
                      </a:ext>
                    </a:extLst>
                  </p:cNvPr>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55;p48">
                    <a:extLst>
                      <a:ext uri="{FF2B5EF4-FFF2-40B4-BE49-F238E27FC236}">
                        <a16:creationId xmlns:a16="http://schemas.microsoft.com/office/drawing/2014/main" id="{E08E9404-87FE-03C9-9512-DB1F6032494C}"/>
                      </a:ext>
                    </a:extLst>
                  </p:cNvPr>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56;p48">
                    <a:extLst>
                      <a:ext uri="{FF2B5EF4-FFF2-40B4-BE49-F238E27FC236}">
                        <a16:creationId xmlns:a16="http://schemas.microsoft.com/office/drawing/2014/main" id="{BC2D90DD-DFC7-48B0-C5B6-D798847F03DC}"/>
                      </a:ext>
                    </a:extLst>
                  </p:cNvPr>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 name="Google Shape;2257;p48">
              <a:extLst>
                <a:ext uri="{FF2B5EF4-FFF2-40B4-BE49-F238E27FC236}">
                  <a16:creationId xmlns:a16="http://schemas.microsoft.com/office/drawing/2014/main" id="{5F06D467-C4C0-E80B-33BF-65B11D7E5740}"/>
                </a:ext>
              </a:extLst>
            </p:cNvPr>
            <p:cNvGrpSpPr/>
            <p:nvPr/>
          </p:nvGrpSpPr>
          <p:grpSpPr>
            <a:xfrm>
              <a:off x="957570" y="1098313"/>
              <a:ext cx="4714505" cy="2870700"/>
              <a:chOff x="1395995" y="1354963"/>
              <a:chExt cx="4714505" cy="2870700"/>
            </a:xfrm>
          </p:grpSpPr>
          <p:sp>
            <p:nvSpPr>
              <p:cNvPr id="9" name="Google Shape;2258;p48">
                <a:extLst>
                  <a:ext uri="{FF2B5EF4-FFF2-40B4-BE49-F238E27FC236}">
                    <a16:creationId xmlns:a16="http://schemas.microsoft.com/office/drawing/2014/main" id="{A2EB126B-B563-938B-FA76-B5B995FB1864}"/>
                  </a:ext>
                </a:extLst>
              </p:cNvPr>
              <p:cNvSpPr/>
              <p:nvPr/>
            </p:nvSpPr>
            <p:spPr>
              <a:xfrm>
                <a:off x="1396000" y="1354963"/>
                <a:ext cx="4714500" cy="28707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2259;p48">
                <a:extLst>
                  <a:ext uri="{FF2B5EF4-FFF2-40B4-BE49-F238E27FC236}">
                    <a16:creationId xmlns:a16="http://schemas.microsoft.com/office/drawing/2014/main" id="{8423408B-452F-7D18-30B9-570BC50850BF}"/>
                  </a:ext>
                </a:extLst>
              </p:cNvPr>
              <p:cNvGrpSpPr/>
              <p:nvPr/>
            </p:nvGrpSpPr>
            <p:grpSpPr>
              <a:xfrm>
                <a:off x="1395995" y="1354963"/>
                <a:ext cx="4714430" cy="270554"/>
                <a:chOff x="1691847" y="1147742"/>
                <a:chExt cx="4714430" cy="270554"/>
              </a:xfrm>
            </p:grpSpPr>
            <p:sp>
              <p:nvSpPr>
                <p:cNvPr id="13" name="Google Shape;2260;p48">
                  <a:extLst>
                    <a:ext uri="{FF2B5EF4-FFF2-40B4-BE49-F238E27FC236}">
                      <a16:creationId xmlns:a16="http://schemas.microsoft.com/office/drawing/2014/main" id="{A7B185F4-F717-CCE6-A1F2-F66E0E5F86A8}"/>
                    </a:ext>
                  </a:extLst>
                </p:cNvPr>
                <p:cNvSpPr/>
                <p:nvPr/>
              </p:nvSpPr>
              <p:spPr>
                <a:xfrm>
                  <a:off x="1691847" y="1147742"/>
                  <a:ext cx="471443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2261;p48">
                  <a:extLst>
                    <a:ext uri="{FF2B5EF4-FFF2-40B4-BE49-F238E27FC236}">
                      <a16:creationId xmlns:a16="http://schemas.microsoft.com/office/drawing/2014/main" id="{C6CA0BEC-4578-A955-8BE8-AE94505B5F14}"/>
                    </a:ext>
                  </a:extLst>
                </p:cNvPr>
                <p:cNvGrpSpPr/>
                <p:nvPr/>
              </p:nvGrpSpPr>
              <p:grpSpPr>
                <a:xfrm>
                  <a:off x="6202848" y="1213287"/>
                  <a:ext cx="139356" cy="139356"/>
                  <a:chOff x="3300229" y="786025"/>
                  <a:chExt cx="116275" cy="116275"/>
                </a:xfrm>
              </p:grpSpPr>
              <p:sp>
                <p:nvSpPr>
                  <p:cNvPr id="15" name="Google Shape;2262;p48">
                    <a:extLst>
                      <a:ext uri="{FF2B5EF4-FFF2-40B4-BE49-F238E27FC236}">
                        <a16:creationId xmlns:a16="http://schemas.microsoft.com/office/drawing/2014/main" id="{08F0A847-A82B-24E9-9E71-09D9E7DAD545}"/>
                      </a:ext>
                    </a:extLst>
                  </p:cNvPr>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63;p48">
                    <a:extLst>
                      <a:ext uri="{FF2B5EF4-FFF2-40B4-BE49-F238E27FC236}">
                        <a16:creationId xmlns:a16="http://schemas.microsoft.com/office/drawing/2014/main" id="{9577FED9-E34C-A70D-1350-69A1815DE511}"/>
                      </a:ext>
                    </a:extLst>
                  </p:cNvPr>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64;p48">
                    <a:extLst>
                      <a:ext uri="{FF2B5EF4-FFF2-40B4-BE49-F238E27FC236}">
                        <a16:creationId xmlns:a16="http://schemas.microsoft.com/office/drawing/2014/main" id="{694F7844-DA7D-3714-9A20-1468D23DA5A7}"/>
                      </a:ext>
                    </a:extLst>
                  </p:cNvPr>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5" name="Google Shape;2265;p48">
            <a:extLst>
              <a:ext uri="{FF2B5EF4-FFF2-40B4-BE49-F238E27FC236}">
                <a16:creationId xmlns:a16="http://schemas.microsoft.com/office/drawing/2014/main" id="{8A274ECD-E58D-55EF-C666-318879CB11CF}"/>
              </a:ext>
            </a:extLst>
          </p:cNvPr>
          <p:cNvGrpSpPr/>
          <p:nvPr/>
        </p:nvGrpSpPr>
        <p:grpSpPr>
          <a:xfrm>
            <a:off x="878548" y="1285956"/>
            <a:ext cx="2636400" cy="2946900"/>
            <a:chOff x="5785225" y="1136400"/>
            <a:chExt cx="2636400" cy="2946900"/>
          </a:xfrm>
        </p:grpSpPr>
        <p:sp>
          <p:nvSpPr>
            <p:cNvPr id="26" name="Google Shape;2266;p48">
              <a:extLst>
                <a:ext uri="{FF2B5EF4-FFF2-40B4-BE49-F238E27FC236}">
                  <a16:creationId xmlns:a16="http://schemas.microsoft.com/office/drawing/2014/main" id="{DF8A46DC-4741-86AB-9D5A-94C254F34C16}"/>
                </a:ext>
              </a:extLst>
            </p:cNvPr>
            <p:cNvSpPr/>
            <p:nvPr/>
          </p:nvSpPr>
          <p:spPr>
            <a:xfrm>
              <a:off x="5785225" y="1212600"/>
              <a:ext cx="2560200" cy="2870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67;p48">
              <a:extLst>
                <a:ext uri="{FF2B5EF4-FFF2-40B4-BE49-F238E27FC236}">
                  <a16:creationId xmlns:a16="http://schemas.microsoft.com/office/drawing/2014/main" id="{9E2ADEFB-08AB-BD19-7DC0-4AD13B1918ED}"/>
                </a:ext>
              </a:extLst>
            </p:cNvPr>
            <p:cNvSpPr/>
            <p:nvPr/>
          </p:nvSpPr>
          <p:spPr>
            <a:xfrm>
              <a:off x="5861425" y="1136400"/>
              <a:ext cx="2560200" cy="2870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361;p48">
            <a:extLst>
              <a:ext uri="{FF2B5EF4-FFF2-40B4-BE49-F238E27FC236}">
                <a16:creationId xmlns:a16="http://schemas.microsoft.com/office/drawing/2014/main" id="{95F44F76-CB7C-A33B-C999-471D4FC3FE2E}"/>
              </a:ext>
            </a:extLst>
          </p:cNvPr>
          <p:cNvSpPr/>
          <p:nvPr/>
        </p:nvSpPr>
        <p:spPr>
          <a:xfrm>
            <a:off x="8055677" y="1631465"/>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362;p48">
            <a:extLst>
              <a:ext uri="{FF2B5EF4-FFF2-40B4-BE49-F238E27FC236}">
                <a16:creationId xmlns:a16="http://schemas.microsoft.com/office/drawing/2014/main" id="{FE9C623D-8889-260F-4E01-EBDF8F9E64A2}"/>
              </a:ext>
            </a:extLst>
          </p:cNvPr>
          <p:cNvGrpSpPr/>
          <p:nvPr/>
        </p:nvGrpSpPr>
        <p:grpSpPr>
          <a:xfrm>
            <a:off x="263142" y="2911668"/>
            <a:ext cx="291050" cy="657525"/>
            <a:chOff x="7875018" y="1882075"/>
            <a:chExt cx="291050" cy="657525"/>
          </a:xfrm>
        </p:grpSpPr>
        <p:sp>
          <p:nvSpPr>
            <p:cNvPr id="30" name="Google Shape;2363;p48">
              <a:extLst>
                <a:ext uri="{FF2B5EF4-FFF2-40B4-BE49-F238E27FC236}">
                  <a16:creationId xmlns:a16="http://schemas.microsoft.com/office/drawing/2014/main" id="{6C7A7765-4AA7-3D93-E5B0-4D91702AF372}"/>
                </a:ext>
              </a:extLst>
            </p:cNvPr>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64;p48">
              <a:extLst>
                <a:ext uri="{FF2B5EF4-FFF2-40B4-BE49-F238E27FC236}">
                  <a16:creationId xmlns:a16="http://schemas.microsoft.com/office/drawing/2014/main" id="{ED99D984-018C-17AE-4C6D-827299D00D2F}"/>
                </a:ext>
              </a:extLst>
            </p:cNvPr>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1529;p33">
            <a:extLst>
              <a:ext uri="{FF2B5EF4-FFF2-40B4-BE49-F238E27FC236}">
                <a16:creationId xmlns:a16="http://schemas.microsoft.com/office/drawing/2014/main" id="{B9391A94-8C6B-00A2-CB18-3F5596A12621}"/>
              </a:ext>
            </a:extLst>
          </p:cNvPr>
          <p:cNvSpPr txBox="1">
            <a:spLocks noGrp="1"/>
          </p:cNvSpPr>
          <p:nvPr>
            <p:ph type="title"/>
          </p:nvPr>
        </p:nvSpPr>
        <p:spPr>
          <a:xfrm>
            <a:off x="304800" y="479845"/>
            <a:ext cx="5029199" cy="5448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INTRODUCTION</a:t>
            </a:r>
          </a:p>
        </p:txBody>
      </p:sp>
      <p:sp>
        <p:nvSpPr>
          <p:cNvPr id="33" name="TextBox 32">
            <a:extLst>
              <a:ext uri="{FF2B5EF4-FFF2-40B4-BE49-F238E27FC236}">
                <a16:creationId xmlns:a16="http://schemas.microsoft.com/office/drawing/2014/main" id="{4250654D-A3C0-BCE2-A03F-88108626E3F1}"/>
              </a:ext>
            </a:extLst>
          </p:cNvPr>
          <p:cNvSpPr txBox="1"/>
          <p:nvPr/>
        </p:nvSpPr>
        <p:spPr>
          <a:xfrm>
            <a:off x="1030953" y="1484981"/>
            <a:ext cx="2407795" cy="2585323"/>
          </a:xfrm>
          <a:prstGeom prst="rect">
            <a:avLst/>
          </a:prstGeom>
          <a:noFill/>
        </p:spPr>
        <p:txBody>
          <a:bodyPr wrap="square">
            <a:spAutoFit/>
          </a:bodyPr>
          <a:lstStyle/>
          <a:p>
            <a:pPr marL="285750" indent="-285750">
              <a:buClr>
                <a:srgbClr val="0B37BA"/>
              </a:buClr>
              <a:buFont typeface="Wingdings" panose="05000000000000000000" pitchFamily="2" charset="2"/>
              <a:buChar char="v"/>
            </a:pPr>
            <a:r>
              <a:rPr lang="en-GB" sz="1200" dirty="0">
                <a:solidFill>
                  <a:srgbClr val="0B37BA"/>
                </a:solidFill>
                <a:latin typeface="Source Sans Pro" panose="020B0503030403020204" pitchFamily="34" charset="0"/>
                <a:ea typeface="Source Sans Pro" panose="020B0503030403020204" pitchFamily="34" charset="0"/>
              </a:rPr>
              <a:t>Developers write code in high-level languages such as C/C++</a:t>
            </a:r>
          </a:p>
          <a:p>
            <a:pPr marL="285750" indent="-285750">
              <a:buClr>
                <a:srgbClr val="0B37BA"/>
              </a:buClr>
              <a:buFont typeface="Wingdings" panose="05000000000000000000" pitchFamily="2" charset="2"/>
              <a:buChar char="v"/>
            </a:pPr>
            <a:r>
              <a:rPr lang="en-GB" sz="1200" dirty="0">
                <a:solidFill>
                  <a:srgbClr val="0B37BA"/>
                </a:solidFill>
                <a:latin typeface="Source Sans Pro" panose="020B0503030403020204" pitchFamily="34" charset="0"/>
                <a:ea typeface="Source Sans Pro" panose="020B0503030403020204" pitchFamily="34" charset="0"/>
              </a:rPr>
              <a:t>This code is then compiled into machine code - sequences of bytes that the CPU can interpret</a:t>
            </a:r>
          </a:p>
          <a:p>
            <a:pPr marL="285750" indent="-285750">
              <a:buClr>
                <a:srgbClr val="0B37BA"/>
              </a:buClr>
              <a:buFont typeface="Wingdings" panose="05000000000000000000" pitchFamily="2" charset="2"/>
              <a:buChar char="v"/>
            </a:pPr>
            <a:r>
              <a:rPr lang="en-GB" sz="1200" dirty="0">
                <a:solidFill>
                  <a:srgbClr val="0B37BA"/>
                </a:solidFill>
                <a:latin typeface="Source Sans Pro" panose="020B0503030403020204" pitchFamily="34" charset="0"/>
                <a:ea typeface="Source Sans Pro" panose="020B0503030403020204" pitchFamily="34" charset="0"/>
              </a:rPr>
              <a:t>Disassembly is the process of converting these byte sequences into assembly instructions</a:t>
            </a:r>
          </a:p>
          <a:p>
            <a:pPr marL="285750" indent="-285750">
              <a:buClr>
                <a:srgbClr val="0B37BA"/>
              </a:buClr>
              <a:buFont typeface="Wingdings" panose="05000000000000000000" pitchFamily="2" charset="2"/>
              <a:buChar char="v"/>
            </a:pPr>
            <a:r>
              <a:rPr lang="en-GB" sz="1200" dirty="0">
                <a:solidFill>
                  <a:srgbClr val="0B37BA"/>
                </a:solidFill>
                <a:latin typeface="Source Sans Pro" panose="020B0503030403020204" pitchFamily="34" charset="0"/>
                <a:ea typeface="Source Sans Pro" panose="020B0503030403020204" pitchFamily="34" charset="0"/>
              </a:rPr>
              <a:t>As reverse engineers, these byte sequences will be our starting point</a:t>
            </a:r>
          </a:p>
        </p:txBody>
      </p:sp>
      <p:sp>
        <p:nvSpPr>
          <p:cNvPr id="34" name="TextBox 33">
            <a:extLst>
              <a:ext uri="{FF2B5EF4-FFF2-40B4-BE49-F238E27FC236}">
                <a16:creationId xmlns:a16="http://schemas.microsoft.com/office/drawing/2014/main" id="{B02A59DB-8EC1-4CEC-932C-56A4639CC2BC}"/>
              </a:ext>
            </a:extLst>
          </p:cNvPr>
          <p:cNvSpPr txBox="1"/>
          <p:nvPr/>
        </p:nvSpPr>
        <p:spPr>
          <a:xfrm>
            <a:off x="3963924" y="1635478"/>
            <a:ext cx="4572000" cy="2400657"/>
          </a:xfrm>
          <a:prstGeom prst="rect">
            <a:avLst/>
          </a:prstGeom>
          <a:noFill/>
        </p:spPr>
        <p:txBody>
          <a:bodyPr wrap="square">
            <a:spAutoFit/>
          </a:bodyPr>
          <a:lstStyle/>
          <a:p>
            <a:r>
              <a:rPr lang="en-GB" sz="1500" b="1" dirty="0">
                <a:solidFill>
                  <a:schemeClr val="bg2"/>
                </a:solidFill>
                <a:latin typeface="Source Sans Pro" panose="020B0503030403020204" pitchFamily="34" charset="0"/>
                <a:ea typeface="Source Sans Pro" panose="020B0503030403020204" pitchFamily="34" charset="0"/>
              </a:rPr>
              <a:t>#Compilation Review</a:t>
            </a:r>
          </a:p>
          <a:p>
            <a:r>
              <a:rPr lang="en-GB" sz="1500" dirty="0">
                <a:solidFill>
                  <a:srgbClr val="0B37BA"/>
                </a:solidFill>
                <a:latin typeface="Source Sans Pro" panose="020B0503030403020204" pitchFamily="34" charset="0"/>
                <a:ea typeface="Source Sans Pro" panose="020B0503030403020204" pitchFamily="34" charset="0"/>
              </a:rPr>
              <a:t>Compiling a program is a multi-stage process</a:t>
            </a:r>
          </a:p>
          <a:p>
            <a:pPr lvl="2">
              <a:buClr>
                <a:srgbClr val="0B37BA"/>
              </a:buClr>
            </a:pPr>
            <a:r>
              <a:rPr lang="en-GB" sz="1500" dirty="0">
                <a:solidFill>
                  <a:srgbClr val="0B37BA"/>
                </a:solidFill>
                <a:latin typeface="Source Sans Pro" panose="020B0503030403020204" pitchFamily="34" charset="0"/>
                <a:ea typeface="Source Sans Pro" panose="020B0503030403020204" pitchFamily="34" charset="0"/>
              </a:rPr>
              <a:t>1.      Pre-processing	2.     Compilation</a:t>
            </a:r>
          </a:p>
          <a:p>
            <a:pPr>
              <a:buClr>
                <a:srgbClr val="0B37BA"/>
              </a:buClr>
            </a:pPr>
            <a:r>
              <a:rPr lang="en-GB" sz="1500" dirty="0">
                <a:solidFill>
                  <a:srgbClr val="0B37BA"/>
                </a:solidFill>
                <a:latin typeface="Source Sans Pro" panose="020B0503030403020204" pitchFamily="34" charset="0"/>
                <a:ea typeface="Source Sans Pro" panose="020B0503030403020204" pitchFamily="34" charset="0"/>
              </a:rPr>
              <a:t>3.      Assembly	4.     Linking</a:t>
            </a:r>
          </a:p>
          <a:p>
            <a:endParaRPr lang="en-GB" sz="1500" dirty="0">
              <a:solidFill>
                <a:srgbClr val="0B37BA"/>
              </a:solidFill>
              <a:latin typeface="Source Sans Pro" panose="020B0503030403020204" pitchFamily="34" charset="0"/>
              <a:ea typeface="Source Sans Pro" panose="020B0503030403020204" pitchFamily="34" charset="0"/>
            </a:endParaRPr>
          </a:p>
          <a:p>
            <a:pPr marL="285750" indent="-285750">
              <a:buClr>
                <a:srgbClr val="0B37BA"/>
              </a:buClr>
              <a:buFont typeface="Arial" panose="020B0604020202020204" pitchFamily="34" charset="0"/>
              <a:buChar char="•"/>
            </a:pPr>
            <a:r>
              <a:rPr lang="en-GB" sz="1500" dirty="0">
                <a:solidFill>
                  <a:srgbClr val="0B37BA"/>
                </a:solidFill>
                <a:latin typeface="Source Sans Pro" panose="020B0503030403020204" pitchFamily="34" charset="0"/>
                <a:ea typeface="Source Sans Pro" panose="020B0503030403020204" pitchFamily="34" charset="0"/>
              </a:rPr>
              <a:t>The result is machine code that is run on the CPU</a:t>
            </a:r>
          </a:p>
          <a:p>
            <a:pPr marL="285750" indent="-285750">
              <a:buClr>
                <a:srgbClr val="0B37BA"/>
              </a:buClr>
              <a:buFont typeface="Arial" panose="020B0604020202020204" pitchFamily="34" charset="0"/>
              <a:buChar char="•"/>
            </a:pPr>
            <a:r>
              <a:rPr lang="en-GB" sz="1500" dirty="0">
                <a:solidFill>
                  <a:srgbClr val="0B37BA"/>
                </a:solidFill>
                <a:latin typeface="Source Sans Pro" panose="020B0503030403020204" pitchFamily="34" charset="0"/>
                <a:ea typeface="Source Sans Pro" panose="020B0503030403020204" pitchFamily="34" charset="0"/>
              </a:rPr>
              <a:t>These steps are all typically performed automatically</a:t>
            </a:r>
          </a:p>
          <a:p>
            <a:pPr marL="285750" indent="-285750">
              <a:buClr>
                <a:srgbClr val="0B37BA"/>
              </a:buClr>
              <a:buFont typeface="Arial" panose="020B0604020202020204" pitchFamily="34" charset="0"/>
              <a:buChar char="•"/>
            </a:pPr>
            <a:r>
              <a:rPr lang="en-GB" sz="1500" dirty="0">
                <a:solidFill>
                  <a:srgbClr val="0B37BA"/>
                </a:solidFill>
                <a:latin typeface="Source Sans Pro" panose="020B0503030403020204" pitchFamily="34" charset="0"/>
                <a:ea typeface="Source Sans Pro" panose="020B0503030403020204" pitchFamily="34" charset="0"/>
              </a:rPr>
              <a:t>After going through these steps, an executable is produced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grpSp>
        <p:nvGrpSpPr>
          <p:cNvPr id="1468" name="Google Shape;1468;p32"/>
          <p:cNvGrpSpPr/>
          <p:nvPr/>
        </p:nvGrpSpPr>
        <p:grpSpPr>
          <a:xfrm>
            <a:off x="5962525" y="441450"/>
            <a:ext cx="2524800" cy="4260600"/>
            <a:chOff x="5962525" y="441450"/>
            <a:chExt cx="2524800" cy="4260600"/>
          </a:xfrm>
        </p:grpSpPr>
        <p:sp>
          <p:nvSpPr>
            <p:cNvPr id="1469" name="Google Shape;1469;p32"/>
            <p:cNvSpPr/>
            <p:nvPr/>
          </p:nvSpPr>
          <p:spPr>
            <a:xfrm>
              <a:off x="5962525" y="441450"/>
              <a:ext cx="2524800" cy="4260600"/>
            </a:xfrm>
            <a:prstGeom prst="roundRect">
              <a:avLst>
                <a:gd name="adj" fmla="val 4677"/>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32"/>
            <p:cNvGrpSpPr/>
            <p:nvPr/>
          </p:nvGrpSpPr>
          <p:grpSpPr>
            <a:xfrm>
              <a:off x="6920757" y="588466"/>
              <a:ext cx="608373" cy="3966695"/>
              <a:chOff x="2648725" y="897738"/>
              <a:chExt cx="517500" cy="3374188"/>
            </a:xfrm>
          </p:grpSpPr>
          <p:sp>
            <p:nvSpPr>
              <p:cNvPr id="1471" name="Google Shape;1471;p32"/>
              <p:cNvSpPr/>
              <p:nvPr/>
            </p:nvSpPr>
            <p:spPr>
              <a:xfrm>
                <a:off x="2648725" y="4165125"/>
                <a:ext cx="517500" cy="106800"/>
              </a:xfrm>
              <a:prstGeom prst="roundRect">
                <a:avLst>
                  <a:gd name="adj" fmla="val 4677"/>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2"/>
              <p:cNvSpPr/>
              <p:nvPr/>
            </p:nvSpPr>
            <p:spPr>
              <a:xfrm>
                <a:off x="2852575" y="897738"/>
                <a:ext cx="109800" cy="1068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73" name="Google Shape;1473;p32"/>
          <p:cNvPicPr preferRelativeResize="0"/>
          <p:nvPr/>
        </p:nvPicPr>
        <p:blipFill>
          <a:blip r:embed="rId3"/>
          <a:srcRect l="5334" r="5334"/>
          <a:stretch/>
        </p:blipFill>
        <p:spPr>
          <a:xfrm>
            <a:off x="6101443" y="842100"/>
            <a:ext cx="2247000" cy="3459300"/>
          </a:xfrm>
          <a:prstGeom prst="roundRect">
            <a:avLst>
              <a:gd name="adj" fmla="val 4401"/>
            </a:avLst>
          </a:prstGeom>
          <a:noFill/>
          <a:ln w="19050" cap="flat" cmpd="sng">
            <a:solidFill>
              <a:schemeClr val="dk1"/>
            </a:solidFill>
            <a:prstDash val="solid"/>
            <a:round/>
            <a:headEnd type="none" w="sm" len="sm"/>
            <a:tailEnd type="none" w="sm" len="sm"/>
          </a:ln>
        </p:spPr>
      </p:pic>
      <p:grpSp>
        <p:nvGrpSpPr>
          <p:cNvPr id="1474" name="Google Shape;1474;p32"/>
          <p:cNvGrpSpPr/>
          <p:nvPr/>
        </p:nvGrpSpPr>
        <p:grpSpPr>
          <a:xfrm>
            <a:off x="656675" y="1354950"/>
            <a:ext cx="5645400" cy="2586000"/>
            <a:chOff x="465150" y="1354950"/>
            <a:chExt cx="5645400" cy="2586000"/>
          </a:xfrm>
        </p:grpSpPr>
        <p:grpSp>
          <p:nvGrpSpPr>
            <p:cNvPr id="1475" name="Google Shape;1475;p32"/>
            <p:cNvGrpSpPr/>
            <p:nvPr/>
          </p:nvGrpSpPr>
          <p:grpSpPr>
            <a:xfrm>
              <a:off x="465150" y="1507350"/>
              <a:ext cx="5493000" cy="2433600"/>
              <a:chOff x="617550" y="1354950"/>
              <a:chExt cx="5493000" cy="2433600"/>
            </a:xfrm>
          </p:grpSpPr>
          <p:sp>
            <p:nvSpPr>
              <p:cNvPr id="1476" name="Google Shape;1476;p32"/>
              <p:cNvSpPr/>
              <p:nvPr/>
            </p:nvSpPr>
            <p:spPr>
              <a:xfrm>
                <a:off x="617550" y="1354950"/>
                <a:ext cx="5493000" cy="243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7" name="Google Shape;1477;p32"/>
              <p:cNvGrpSpPr/>
              <p:nvPr/>
            </p:nvGrpSpPr>
            <p:grpSpPr>
              <a:xfrm>
                <a:off x="617550" y="1354950"/>
                <a:ext cx="5492962" cy="270554"/>
                <a:chOff x="913402" y="1147729"/>
                <a:chExt cx="5492962" cy="270554"/>
              </a:xfrm>
            </p:grpSpPr>
            <p:sp>
              <p:nvSpPr>
                <p:cNvPr id="1478" name="Google Shape;1478;p32"/>
                <p:cNvSpPr/>
                <p:nvPr/>
              </p:nvSpPr>
              <p:spPr>
                <a:xfrm>
                  <a:off x="913402" y="1147729"/>
                  <a:ext cx="5492962"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9" name="Google Shape;1479;p32"/>
                <p:cNvGrpSpPr/>
                <p:nvPr/>
              </p:nvGrpSpPr>
              <p:grpSpPr>
                <a:xfrm>
                  <a:off x="6202848" y="1213287"/>
                  <a:ext cx="139356" cy="139356"/>
                  <a:chOff x="3300229" y="786025"/>
                  <a:chExt cx="116275" cy="116275"/>
                </a:xfrm>
              </p:grpSpPr>
              <p:sp>
                <p:nvSpPr>
                  <p:cNvPr id="1480" name="Google Shape;1480;p32"/>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2"/>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2"/>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83" name="Google Shape;1483;p32"/>
            <p:cNvGrpSpPr/>
            <p:nvPr/>
          </p:nvGrpSpPr>
          <p:grpSpPr>
            <a:xfrm>
              <a:off x="541350" y="1431150"/>
              <a:ext cx="5493000" cy="2433600"/>
              <a:chOff x="617550" y="1354950"/>
              <a:chExt cx="5493000" cy="2433600"/>
            </a:xfrm>
          </p:grpSpPr>
          <p:sp>
            <p:nvSpPr>
              <p:cNvPr id="1484" name="Google Shape;1484;p32"/>
              <p:cNvSpPr/>
              <p:nvPr/>
            </p:nvSpPr>
            <p:spPr>
              <a:xfrm>
                <a:off x="617550" y="1354950"/>
                <a:ext cx="5493000" cy="243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5" name="Google Shape;1485;p32"/>
              <p:cNvGrpSpPr/>
              <p:nvPr/>
            </p:nvGrpSpPr>
            <p:grpSpPr>
              <a:xfrm>
                <a:off x="617550" y="1354950"/>
                <a:ext cx="5492962" cy="270554"/>
                <a:chOff x="913402" y="1147729"/>
                <a:chExt cx="5492962" cy="270554"/>
              </a:xfrm>
            </p:grpSpPr>
            <p:sp>
              <p:nvSpPr>
                <p:cNvPr id="1486" name="Google Shape;1486;p32"/>
                <p:cNvSpPr/>
                <p:nvPr/>
              </p:nvSpPr>
              <p:spPr>
                <a:xfrm>
                  <a:off x="913402" y="1147729"/>
                  <a:ext cx="5492962"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32"/>
                <p:cNvGrpSpPr/>
                <p:nvPr/>
              </p:nvGrpSpPr>
              <p:grpSpPr>
                <a:xfrm>
                  <a:off x="6202848" y="1213287"/>
                  <a:ext cx="139356" cy="139356"/>
                  <a:chOff x="3300229" y="786025"/>
                  <a:chExt cx="116275" cy="116275"/>
                </a:xfrm>
              </p:grpSpPr>
              <p:sp>
                <p:nvSpPr>
                  <p:cNvPr id="1488" name="Google Shape;1488;p32"/>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2"/>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2"/>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91" name="Google Shape;1491;p32"/>
            <p:cNvGrpSpPr/>
            <p:nvPr/>
          </p:nvGrpSpPr>
          <p:grpSpPr>
            <a:xfrm>
              <a:off x="617550" y="1354950"/>
              <a:ext cx="5493000" cy="2433600"/>
              <a:chOff x="617550" y="1354950"/>
              <a:chExt cx="5493000" cy="2433600"/>
            </a:xfrm>
          </p:grpSpPr>
          <p:sp>
            <p:nvSpPr>
              <p:cNvPr id="1492" name="Google Shape;1492;p32"/>
              <p:cNvSpPr/>
              <p:nvPr/>
            </p:nvSpPr>
            <p:spPr>
              <a:xfrm>
                <a:off x="617550" y="1354950"/>
                <a:ext cx="5493000" cy="243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3" name="Google Shape;1493;p32"/>
              <p:cNvGrpSpPr/>
              <p:nvPr/>
            </p:nvGrpSpPr>
            <p:grpSpPr>
              <a:xfrm>
                <a:off x="617550" y="1354950"/>
                <a:ext cx="5492962" cy="270554"/>
                <a:chOff x="913402" y="1147729"/>
                <a:chExt cx="5492962" cy="270554"/>
              </a:xfrm>
            </p:grpSpPr>
            <p:sp>
              <p:nvSpPr>
                <p:cNvPr id="1494" name="Google Shape;1494;p32"/>
                <p:cNvSpPr/>
                <p:nvPr/>
              </p:nvSpPr>
              <p:spPr>
                <a:xfrm>
                  <a:off x="913402" y="1147729"/>
                  <a:ext cx="5492962"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32"/>
                <p:cNvGrpSpPr/>
                <p:nvPr/>
              </p:nvGrpSpPr>
              <p:grpSpPr>
                <a:xfrm>
                  <a:off x="6202848" y="1213287"/>
                  <a:ext cx="139356" cy="139356"/>
                  <a:chOff x="3300229" y="786025"/>
                  <a:chExt cx="116275" cy="116275"/>
                </a:xfrm>
              </p:grpSpPr>
              <p:sp>
                <p:nvSpPr>
                  <p:cNvPr id="1496" name="Google Shape;1496;p32"/>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2"/>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2"/>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499" name="Google Shape;1499;p32"/>
          <p:cNvSpPr txBox="1">
            <a:spLocks noGrp="1"/>
          </p:cNvSpPr>
          <p:nvPr>
            <p:ph type="subTitle" idx="1"/>
          </p:nvPr>
        </p:nvSpPr>
        <p:spPr>
          <a:xfrm>
            <a:off x="1160296" y="2342662"/>
            <a:ext cx="4837800" cy="1429263"/>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400" dirty="0"/>
              <a:t>I am Debdulal De, a first-year undergraduate student of the Department of Industrial and Systems Engineering enrolled in its B-tech course. I am a boarder of Pandit Modan Mohan Malviya Hall of Residence. I am from Jhargram, West Bengal.</a:t>
            </a:r>
          </a:p>
          <a:p>
            <a:pPr marL="0" lvl="0" indent="0" algn="just" rtl="0">
              <a:spcBef>
                <a:spcPts val="0"/>
              </a:spcBef>
              <a:spcAft>
                <a:spcPts val="0"/>
              </a:spcAft>
              <a:buNone/>
            </a:pPr>
            <a:r>
              <a:rPr lang="en" sz="1400" dirty="0"/>
              <a:t>I am here to briefly explain </a:t>
            </a:r>
            <a:r>
              <a:rPr lang="en-GB" sz="1400" dirty="0"/>
              <a:t>Cybersecurity and The Capture The Flag (CTF) Competition.</a:t>
            </a:r>
            <a:endParaRPr sz="1400" dirty="0"/>
          </a:p>
        </p:txBody>
      </p:sp>
      <p:sp>
        <p:nvSpPr>
          <p:cNvPr id="1500" name="Google Shape;1500;p32"/>
          <p:cNvSpPr txBox="1">
            <a:spLocks noGrp="1"/>
          </p:cNvSpPr>
          <p:nvPr>
            <p:ph type="title"/>
          </p:nvPr>
        </p:nvSpPr>
        <p:spPr>
          <a:xfrm>
            <a:off x="1635287" y="1651690"/>
            <a:ext cx="3638046" cy="69428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BRIEF INTRODUCTION </a:t>
            </a:r>
            <a:br>
              <a:rPr lang="en" sz="2400" dirty="0"/>
            </a:br>
            <a:r>
              <a:rPr lang="en" sz="2400" dirty="0"/>
              <a:t>ABOUT MYSELF</a:t>
            </a:r>
            <a:endParaRPr sz="2400" dirty="0"/>
          </a:p>
        </p:txBody>
      </p:sp>
      <p:grpSp>
        <p:nvGrpSpPr>
          <p:cNvPr id="1501" name="Google Shape;1501;p32"/>
          <p:cNvGrpSpPr/>
          <p:nvPr/>
        </p:nvGrpSpPr>
        <p:grpSpPr>
          <a:xfrm>
            <a:off x="961483" y="917764"/>
            <a:ext cx="554700" cy="554700"/>
            <a:chOff x="961483" y="917764"/>
            <a:chExt cx="554700" cy="554700"/>
          </a:xfrm>
        </p:grpSpPr>
        <p:grpSp>
          <p:nvGrpSpPr>
            <p:cNvPr id="1502" name="Google Shape;1502;p32"/>
            <p:cNvGrpSpPr/>
            <p:nvPr/>
          </p:nvGrpSpPr>
          <p:grpSpPr>
            <a:xfrm>
              <a:off x="961483" y="917764"/>
              <a:ext cx="554700" cy="554700"/>
              <a:chOff x="-388475" y="881425"/>
              <a:chExt cx="554700" cy="554700"/>
            </a:xfrm>
          </p:grpSpPr>
          <p:sp>
            <p:nvSpPr>
              <p:cNvPr id="1503" name="Google Shape;1503;p32"/>
              <p:cNvSpPr/>
              <p:nvPr/>
            </p:nvSpPr>
            <p:spPr>
              <a:xfrm>
                <a:off x="-312275" y="8814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2"/>
              <p:cNvSpPr/>
              <p:nvPr/>
            </p:nvSpPr>
            <p:spPr>
              <a:xfrm>
                <a:off x="-388475" y="9576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2"/>
            <p:cNvGrpSpPr/>
            <p:nvPr/>
          </p:nvGrpSpPr>
          <p:grpSpPr>
            <a:xfrm>
              <a:off x="1031347" y="1062052"/>
              <a:ext cx="340186" cy="340168"/>
              <a:chOff x="5053900" y="3804850"/>
              <a:chExt cx="483150" cy="483125"/>
            </a:xfrm>
          </p:grpSpPr>
          <p:sp>
            <p:nvSpPr>
              <p:cNvPr id="1506" name="Google Shape;1506;p32"/>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07" name="Google Shape;1507;p32"/>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08" name="Google Shape;1508;p32"/>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09" name="Google Shape;1509;p32"/>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7"/>
        <p:cNvGrpSpPr/>
        <p:nvPr/>
      </p:nvGrpSpPr>
      <p:grpSpPr>
        <a:xfrm>
          <a:off x="0" y="0"/>
          <a:ext cx="0" cy="0"/>
          <a:chOff x="0" y="0"/>
          <a:chExt cx="0" cy="0"/>
        </a:xfrm>
      </p:grpSpPr>
      <p:sp>
        <p:nvSpPr>
          <p:cNvPr id="1987" name="Google Shape;1987;p44"/>
          <p:cNvSpPr txBox="1">
            <a:spLocks noGrp="1"/>
          </p:cNvSpPr>
          <p:nvPr>
            <p:ph type="title"/>
          </p:nvPr>
        </p:nvSpPr>
        <p:spPr>
          <a:xfrm>
            <a:off x="426656" y="471964"/>
            <a:ext cx="5076916"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latin typeface="Space Grotesk" pitchFamily="2" charset="0"/>
                <a:cs typeface="Space Grotesk" pitchFamily="2" charset="0"/>
              </a:rPr>
              <a:t>STAGES OF C</a:t>
            </a:r>
            <a:r>
              <a:rPr lang="en-GB" sz="3200" dirty="0">
                <a:solidFill>
                  <a:srgbClr val="0B37BA"/>
                </a:solidFill>
                <a:latin typeface="Space Grotesk" pitchFamily="2" charset="0"/>
                <a:ea typeface="Source Sans Pro" panose="020B0503030403020204" pitchFamily="34" charset="0"/>
                <a:cs typeface="Space Grotesk" pitchFamily="2" charset="0"/>
              </a:rPr>
              <a:t>OMPILATION</a:t>
            </a:r>
            <a:endParaRPr lang="en-GB" dirty="0">
              <a:solidFill>
                <a:schemeClr val="dk1"/>
              </a:solidFill>
              <a:latin typeface="Space Grotesk" pitchFamily="2" charset="0"/>
              <a:cs typeface="Space Grotesk" pitchFamily="2" charset="0"/>
            </a:endParaRPr>
          </a:p>
        </p:txBody>
      </p:sp>
      <p:grpSp>
        <p:nvGrpSpPr>
          <p:cNvPr id="2017" name="Google Shape;2017;p44"/>
          <p:cNvGrpSpPr/>
          <p:nvPr/>
        </p:nvGrpSpPr>
        <p:grpSpPr>
          <a:xfrm>
            <a:off x="7503214" y="706981"/>
            <a:ext cx="1023225" cy="291050"/>
            <a:chOff x="7503214" y="706981"/>
            <a:chExt cx="1023225" cy="291050"/>
          </a:xfrm>
        </p:grpSpPr>
        <p:sp>
          <p:nvSpPr>
            <p:cNvPr id="2018" name="Google Shape;2018;p44"/>
            <p:cNvSpPr/>
            <p:nvPr/>
          </p:nvSpPr>
          <p:spPr>
            <a:xfrm rot="5400000">
              <a:off x="8235001" y="706593"/>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4"/>
            <p:cNvSpPr/>
            <p:nvPr/>
          </p:nvSpPr>
          <p:spPr>
            <a:xfrm rot="5400000">
              <a:off x="7869301" y="706593"/>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4"/>
            <p:cNvSpPr/>
            <p:nvPr/>
          </p:nvSpPr>
          <p:spPr>
            <a:xfrm rot="5400000">
              <a:off x="7503601" y="706593"/>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1241A1B2-A5C1-84C6-41CF-A53E47CF66FD}"/>
              </a:ext>
            </a:extLst>
          </p:cNvPr>
          <p:cNvGrpSpPr/>
          <p:nvPr/>
        </p:nvGrpSpPr>
        <p:grpSpPr>
          <a:xfrm>
            <a:off x="346409" y="1121070"/>
            <a:ext cx="8451182" cy="3853861"/>
            <a:chOff x="1524288" y="846633"/>
            <a:chExt cx="4531681" cy="2820083"/>
          </a:xfrm>
        </p:grpSpPr>
        <p:sp>
          <p:nvSpPr>
            <p:cNvPr id="29" name="Freeform: Shape 28">
              <a:extLst>
                <a:ext uri="{FF2B5EF4-FFF2-40B4-BE49-F238E27FC236}">
                  <a16:creationId xmlns:a16="http://schemas.microsoft.com/office/drawing/2014/main" id="{EA411DB4-DF1B-FD06-9010-143A16D525AF}"/>
                </a:ext>
              </a:extLst>
            </p:cNvPr>
            <p:cNvSpPr/>
            <p:nvPr/>
          </p:nvSpPr>
          <p:spPr>
            <a:xfrm>
              <a:off x="1524288" y="1277043"/>
              <a:ext cx="1263777" cy="1815882"/>
            </a:xfrm>
            <a:custGeom>
              <a:avLst/>
              <a:gdLst>
                <a:gd name="connsiteX0" fmla="*/ 0 w 1263777"/>
                <a:gd name="connsiteY0" fmla="*/ 104235 h 1042352"/>
                <a:gd name="connsiteX1" fmla="*/ 104235 w 1263777"/>
                <a:gd name="connsiteY1" fmla="*/ 0 h 1042352"/>
                <a:gd name="connsiteX2" fmla="*/ 1159542 w 1263777"/>
                <a:gd name="connsiteY2" fmla="*/ 0 h 1042352"/>
                <a:gd name="connsiteX3" fmla="*/ 1263777 w 1263777"/>
                <a:gd name="connsiteY3" fmla="*/ 104235 h 1042352"/>
                <a:gd name="connsiteX4" fmla="*/ 1263777 w 1263777"/>
                <a:gd name="connsiteY4" fmla="*/ 938117 h 1042352"/>
                <a:gd name="connsiteX5" fmla="*/ 1159542 w 1263777"/>
                <a:gd name="connsiteY5" fmla="*/ 1042352 h 1042352"/>
                <a:gd name="connsiteX6" fmla="*/ 104235 w 1263777"/>
                <a:gd name="connsiteY6" fmla="*/ 1042352 h 1042352"/>
                <a:gd name="connsiteX7" fmla="*/ 0 w 1263777"/>
                <a:gd name="connsiteY7" fmla="*/ 938117 h 1042352"/>
                <a:gd name="connsiteX8" fmla="*/ 0 w 1263777"/>
                <a:gd name="connsiteY8" fmla="*/ 104235 h 104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3777" h="1042352">
                  <a:moveTo>
                    <a:pt x="0" y="104235"/>
                  </a:moveTo>
                  <a:cubicBezTo>
                    <a:pt x="0" y="46668"/>
                    <a:pt x="46668" y="0"/>
                    <a:pt x="104235" y="0"/>
                  </a:cubicBezTo>
                  <a:lnTo>
                    <a:pt x="1159542" y="0"/>
                  </a:lnTo>
                  <a:cubicBezTo>
                    <a:pt x="1217109" y="0"/>
                    <a:pt x="1263777" y="46668"/>
                    <a:pt x="1263777" y="104235"/>
                  </a:cubicBezTo>
                  <a:lnTo>
                    <a:pt x="1263777" y="938117"/>
                  </a:lnTo>
                  <a:cubicBezTo>
                    <a:pt x="1263777" y="995684"/>
                    <a:pt x="1217109" y="1042352"/>
                    <a:pt x="1159542" y="1042352"/>
                  </a:cubicBezTo>
                  <a:lnTo>
                    <a:pt x="104235" y="1042352"/>
                  </a:lnTo>
                  <a:cubicBezTo>
                    <a:pt x="46668" y="1042352"/>
                    <a:pt x="0" y="995684"/>
                    <a:pt x="0" y="938117"/>
                  </a:cubicBezTo>
                  <a:lnTo>
                    <a:pt x="0" y="104235"/>
                  </a:lnTo>
                  <a:close/>
                </a:path>
              </a:pathLst>
            </a:custGeom>
            <a:solidFill>
              <a:srgbClr val="B3DFFF"/>
            </a:solid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7802" tIns="67802" rIns="67802" bIns="291163" numCol="1" spcCol="1270" anchor="t" anchorCtr="0">
              <a:noAutofit/>
            </a:bodyPr>
            <a:lstStyle/>
            <a:p>
              <a:pPr marL="228600" lvl="1" indent="-228600" algn="l" defTabSz="1022350">
                <a:lnSpc>
                  <a:spcPct val="90000"/>
                </a:lnSpc>
                <a:spcBef>
                  <a:spcPct val="0"/>
                </a:spcBef>
                <a:spcAft>
                  <a:spcPct val="15000"/>
                </a:spcAft>
                <a:buChar char="•"/>
              </a:pPr>
              <a:endParaRPr lang="en-GB" sz="2300" kern="1200" dirty="0">
                <a:solidFill>
                  <a:schemeClr val="tx1"/>
                </a:solidFill>
              </a:endParaRPr>
            </a:p>
            <a:p>
              <a:pPr marL="228600" lvl="1" indent="-228600" algn="l" defTabSz="1022350">
                <a:lnSpc>
                  <a:spcPct val="90000"/>
                </a:lnSpc>
                <a:spcBef>
                  <a:spcPct val="0"/>
                </a:spcBef>
                <a:spcAft>
                  <a:spcPct val="15000"/>
                </a:spcAft>
                <a:buChar char="•"/>
              </a:pPr>
              <a:endParaRPr lang="en-GB" sz="2300" kern="1200" dirty="0">
                <a:solidFill>
                  <a:schemeClr val="tx1"/>
                </a:solidFill>
              </a:endParaRPr>
            </a:p>
          </p:txBody>
        </p:sp>
        <p:sp>
          <p:nvSpPr>
            <p:cNvPr id="30" name="Shape 29">
              <a:extLst>
                <a:ext uri="{FF2B5EF4-FFF2-40B4-BE49-F238E27FC236}">
                  <a16:creationId xmlns:a16="http://schemas.microsoft.com/office/drawing/2014/main" id="{93184D7F-B6B3-9EFF-2BDB-5629C35EA5E1}"/>
                </a:ext>
              </a:extLst>
            </p:cNvPr>
            <p:cNvSpPr/>
            <p:nvPr/>
          </p:nvSpPr>
          <p:spPr>
            <a:xfrm>
              <a:off x="2249564" y="2352937"/>
              <a:ext cx="1313779" cy="1313779"/>
            </a:xfrm>
            <a:prstGeom prst="leftCircularArrow">
              <a:avLst>
                <a:gd name="adj1" fmla="val 2550"/>
                <a:gd name="adj2" fmla="val 309429"/>
                <a:gd name="adj3" fmla="val 2084940"/>
                <a:gd name="adj4" fmla="val 9024489"/>
                <a:gd name="adj5" fmla="val 2975"/>
              </a:avLst>
            </a:prstGeom>
            <a:ln w="19050">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a16="http://schemas.microsoft.com/office/drawing/2014/main" id="{521D706A-D892-6F7F-B1FA-79CD6B05F217}"/>
                </a:ext>
              </a:extLst>
            </p:cNvPr>
            <p:cNvSpPr/>
            <p:nvPr/>
          </p:nvSpPr>
          <p:spPr>
            <a:xfrm>
              <a:off x="1805128" y="2869565"/>
              <a:ext cx="1123358" cy="446722"/>
            </a:xfrm>
            <a:custGeom>
              <a:avLst/>
              <a:gdLst>
                <a:gd name="connsiteX0" fmla="*/ 0 w 1123358"/>
                <a:gd name="connsiteY0" fmla="*/ 44672 h 446722"/>
                <a:gd name="connsiteX1" fmla="*/ 44672 w 1123358"/>
                <a:gd name="connsiteY1" fmla="*/ 0 h 446722"/>
                <a:gd name="connsiteX2" fmla="*/ 1078686 w 1123358"/>
                <a:gd name="connsiteY2" fmla="*/ 0 h 446722"/>
                <a:gd name="connsiteX3" fmla="*/ 1123358 w 1123358"/>
                <a:gd name="connsiteY3" fmla="*/ 44672 h 446722"/>
                <a:gd name="connsiteX4" fmla="*/ 1123358 w 1123358"/>
                <a:gd name="connsiteY4" fmla="*/ 402050 h 446722"/>
                <a:gd name="connsiteX5" fmla="*/ 1078686 w 1123358"/>
                <a:gd name="connsiteY5" fmla="*/ 446722 h 446722"/>
                <a:gd name="connsiteX6" fmla="*/ 44672 w 1123358"/>
                <a:gd name="connsiteY6" fmla="*/ 446722 h 446722"/>
                <a:gd name="connsiteX7" fmla="*/ 0 w 1123358"/>
                <a:gd name="connsiteY7" fmla="*/ 402050 h 446722"/>
                <a:gd name="connsiteX8" fmla="*/ 0 w 1123358"/>
                <a:gd name="connsiteY8" fmla="*/ 44672 h 44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358" h="446722">
                  <a:moveTo>
                    <a:pt x="0" y="44672"/>
                  </a:moveTo>
                  <a:cubicBezTo>
                    <a:pt x="0" y="20000"/>
                    <a:pt x="20000" y="0"/>
                    <a:pt x="44672" y="0"/>
                  </a:cubicBezTo>
                  <a:lnTo>
                    <a:pt x="1078686" y="0"/>
                  </a:lnTo>
                  <a:cubicBezTo>
                    <a:pt x="1103358" y="0"/>
                    <a:pt x="1123358" y="20000"/>
                    <a:pt x="1123358" y="44672"/>
                  </a:cubicBezTo>
                  <a:lnTo>
                    <a:pt x="1123358" y="402050"/>
                  </a:lnTo>
                  <a:cubicBezTo>
                    <a:pt x="1123358" y="426722"/>
                    <a:pt x="1103358" y="446722"/>
                    <a:pt x="1078686" y="446722"/>
                  </a:cubicBezTo>
                  <a:lnTo>
                    <a:pt x="44672" y="446722"/>
                  </a:lnTo>
                  <a:cubicBezTo>
                    <a:pt x="20000" y="446722"/>
                    <a:pt x="0" y="426722"/>
                    <a:pt x="0" y="402050"/>
                  </a:cubicBezTo>
                  <a:lnTo>
                    <a:pt x="0" y="44672"/>
                  </a:lnTo>
                  <a:close/>
                </a:path>
              </a:pathLst>
            </a:custGeom>
            <a:solidFill>
              <a:srgbClr val="FFD4FF"/>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614" tIns="46104" rIns="62614" bIns="46104" numCol="1" spcCol="1270" anchor="ctr" anchorCtr="0">
              <a:noAutofit/>
            </a:bodyPr>
            <a:lstStyle/>
            <a:p>
              <a:pPr marL="0" lvl="0" indent="0" algn="ctr" defTabSz="1155700">
                <a:lnSpc>
                  <a:spcPct val="90000"/>
                </a:lnSpc>
                <a:spcBef>
                  <a:spcPct val="0"/>
                </a:spcBef>
                <a:spcAft>
                  <a:spcPct val="35000"/>
                </a:spcAft>
                <a:buNone/>
              </a:pPr>
              <a:endParaRPr lang="en-GB" sz="2600" kern="1200">
                <a:solidFill>
                  <a:schemeClr val="tx1"/>
                </a:solidFill>
              </a:endParaRPr>
            </a:p>
          </p:txBody>
        </p:sp>
        <p:sp>
          <p:nvSpPr>
            <p:cNvPr id="32" name="Freeform: Shape 31">
              <a:extLst>
                <a:ext uri="{FF2B5EF4-FFF2-40B4-BE49-F238E27FC236}">
                  <a16:creationId xmlns:a16="http://schemas.microsoft.com/office/drawing/2014/main" id="{AAA39388-80B9-9DD2-675A-FF55A96DE907}"/>
                </a:ext>
              </a:extLst>
            </p:cNvPr>
            <p:cNvSpPr/>
            <p:nvPr/>
          </p:nvSpPr>
          <p:spPr>
            <a:xfrm>
              <a:off x="3088030" y="1461292"/>
              <a:ext cx="1263777" cy="1815881"/>
            </a:xfrm>
            <a:custGeom>
              <a:avLst/>
              <a:gdLst>
                <a:gd name="connsiteX0" fmla="*/ 0 w 1263777"/>
                <a:gd name="connsiteY0" fmla="*/ 104235 h 1042352"/>
                <a:gd name="connsiteX1" fmla="*/ 104235 w 1263777"/>
                <a:gd name="connsiteY1" fmla="*/ 0 h 1042352"/>
                <a:gd name="connsiteX2" fmla="*/ 1159542 w 1263777"/>
                <a:gd name="connsiteY2" fmla="*/ 0 h 1042352"/>
                <a:gd name="connsiteX3" fmla="*/ 1263777 w 1263777"/>
                <a:gd name="connsiteY3" fmla="*/ 104235 h 1042352"/>
                <a:gd name="connsiteX4" fmla="*/ 1263777 w 1263777"/>
                <a:gd name="connsiteY4" fmla="*/ 938117 h 1042352"/>
                <a:gd name="connsiteX5" fmla="*/ 1159542 w 1263777"/>
                <a:gd name="connsiteY5" fmla="*/ 1042352 h 1042352"/>
                <a:gd name="connsiteX6" fmla="*/ 104235 w 1263777"/>
                <a:gd name="connsiteY6" fmla="*/ 1042352 h 1042352"/>
                <a:gd name="connsiteX7" fmla="*/ 0 w 1263777"/>
                <a:gd name="connsiteY7" fmla="*/ 938117 h 1042352"/>
                <a:gd name="connsiteX8" fmla="*/ 0 w 1263777"/>
                <a:gd name="connsiteY8" fmla="*/ 104235 h 104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3777" h="1042352">
                  <a:moveTo>
                    <a:pt x="0" y="104235"/>
                  </a:moveTo>
                  <a:cubicBezTo>
                    <a:pt x="0" y="46668"/>
                    <a:pt x="46668" y="0"/>
                    <a:pt x="104235" y="0"/>
                  </a:cubicBezTo>
                  <a:lnTo>
                    <a:pt x="1159542" y="0"/>
                  </a:lnTo>
                  <a:cubicBezTo>
                    <a:pt x="1217109" y="0"/>
                    <a:pt x="1263777" y="46668"/>
                    <a:pt x="1263777" y="104235"/>
                  </a:cubicBezTo>
                  <a:lnTo>
                    <a:pt x="1263777" y="938117"/>
                  </a:lnTo>
                  <a:cubicBezTo>
                    <a:pt x="1263777" y="995684"/>
                    <a:pt x="1217109" y="1042352"/>
                    <a:pt x="1159542" y="1042352"/>
                  </a:cubicBezTo>
                  <a:lnTo>
                    <a:pt x="104235" y="1042352"/>
                  </a:lnTo>
                  <a:cubicBezTo>
                    <a:pt x="46668" y="1042352"/>
                    <a:pt x="0" y="995684"/>
                    <a:pt x="0" y="938117"/>
                  </a:cubicBezTo>
                  <a:lnTo>
                    <a:pt x="0" y="104235"/>
                  </a:lnTo>
                  <a:close/>
                </a:path>
              </a:pathLst>
            </a:custGeom>
            <a:solidFill>
              <a:srgbClr val="FFD4FF"/>
            </a:solid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7802" tIns="291164" rIns="67802" bIns="67801" numCol="1" spcCol="1270" anchor="t" anchorCtr="0">
              <a:noAutofit/>
            </a:bodyPr>
            <a:lstStyle/>
            <a:p>
              <a:pPr marL="228600" lvl="1" indent="-228600" algn="l" defTabSz="1022350">
                <a:lnSpc>
                  <a:spcPct val="90000"/>
                </a:lnSpc>
                <a:spcBef>
                  <a:spcPct val="0"/>
                </a:spcBef>
                <a:spcAft>
                  <a:spcPct val="15000"/>
                </a:spcAft>
                <a:buChar char="•"/>
              </a:pPr>
              <a:endParaRPr lang="en-GB" sz="2300" kern="1200" dirty="0">
                <a:solidFill>
                  <a:schemeClr val="tx1"/>
                </a:solidFill>
              </a:endParaRPr>
            </a:p>
            <a:p>
              <a:pPr marL="228600" lvl="1" indent="-228600" algn="l" defTabSz="1022350">
                <a:lnSpc>
                  <a:spcPct val="90000"/>
                </a:lnSpc>
                <a:spcBef>
                  <a:spcPct val="0"/>
                </a:spcBef>
                <a:spcAft>
                  <a:spcPct val="15000"/>
                </a:spcAft>
                <a:buChar char="•"/>
              </a:pPr>
              <a:endParaRPr lang="en-GB" sz="2300" kern="1200" dirty="0">
                <a:solidFill>
                  <a:schemeClr val="tx1"/>
                </a:solidFill>
              </a:endParaRPr>
            </a:p>
          </p:txBody>
        </p:sp>
        <p:sp>
          <p:nvSpPr>
            <p:cNvPr id="33" name="Arrow: Circular 32">
              <a:extLst>
                <a:ext uri="{FF2B5EF4-FFF2-40B4-BE49-F238E27FC236}">
                  <a16:creationId xmlns:a16="http://schemas.microsoft.com/office/drawing/2014/main" id="{07FCC76B-5609-1B8E-E9A2-3B6D8EFAE955}"/>
                </a:ext>
              </a:extLst>
            </p:cNvPr>
            <p:cNvSpPr/>
            <p:nvPr/>
          </p:nvSpPr>
          <p:spPr>
            <a:xfrm>
              <a:off x="3802774" y="846633"/>
              <a:ext cx="1475262" cy="1475262"/>
            </a:xfrm>
            <a:prstGeom prst="circularArrow">
              <a:avLst>
                <a:gd name="adj1" fmla="val 2271"/>
                <a:gd name="adj2" fmla="val 273786"/>
                <a:gd name="adj3" fmla="val 19550703"/>
                <a:gd name="adj4" fmla="val 12575511"/>
                <a:gd name="adj5" fmla="val 2650"/>
              </a:avLst>
            </a:prstGeom>
            <a:ln w="19050">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DB608147-BB37-5E4C-7B45-1AA23C0D626E}"/>
                </a:ext>
              </a:extLst>
            </p:cNvPr>
            <p:cNvSpPr/>
            <p:nvPr/>
          </p:nvSpPr>
          <p:spPr>
            <a:xfrm>
              <a:off x="3368869" y="1237932"/>
              <a:ext cx="1123358" cy="446722"/>
            </a:xfrm>
            <a:custGeom>
              <a:avLst/>
              <a:gdLst>
                <a:gd name="connsiteX0" fmla="*/ 0 w 1123358"/>
                <a:gd name="connsiteY0" fmla="*/ 44672 h 446722"/>
                <a:gd name="connsiteX1" fmla="*/ 44672 w 1123358"/>
                <a:gd name="connsiteY1" fmla="*/ 0 h 446722"/>
                <a:gd name="connsiteX2" fmla="*/ 1078686 w 1123358"/>
                <a:gd name="connsiteY2" fmla="*/ 0 h 446722"/>
                <a:gd name="connsiteX3" fmla="*/ 1123358 w 1123358"/>
                <a:gd name="connsiteY3" fmla="*/ 44672 h 446722"/>
                <a:gd name="connsiteX4" fmla="*/ 1123358 w 1123358"/>
                <a:gd name="connsiteY4" fmla="*/ 402050 h 446722"/>
                <a:gd name="connsiteX5" fmla="*/ 1078686 w 1123358"/>
                <a:gd name="connsiteY5" fmla="*/ 446722 h 446722"/>
                <a:gd name="connsiteX6" fmla="*/ 44672 w 1123358"/>
                <a:gd name="connsiteY6" fmla="*/ 446722 h 446722"/>
                <a:gd name="connsiteX7" fmla="*/ 0 w 1123358"/>
                <a:gd name="connsiteY7" fmla="*/ 402050 h 446722"/>
                <a:gd name="connsiteX8" fmla="*/ 0 w 1123358"/>
                <a:gd name="connsiteY8" fmla="*/ 44672 h 44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358" h="446722">
                  <a:moveTo>
                    <a:pt x="0" y="44672"/>
                  </a:moveTo>
                  <a:cubicBezTo>
                    <a:pt x="0" y="20000"/>
                    <a:pt x="20000" y="0"/>
                    <a:pt x="44672" y="0"/>
                  </a:cubicBezTo>
                  <a:lnTo>
                    <a:pt x="1078686" y="0"/>
                  </a:lnTo>
                  <a:cubicBezTo>
                    <a:pt x="1103358" y="0"/>
                    <a:pt x="1123358" y="20000"/>
                    <a:pt x="1123358" y="44672"/>
                  </a:cubicBezTo>
                  <a:lnTo>
                    <a:pt x="1123358" y="402050"/>
                  </a:lnTo>
                  <a:cubicBezTo>
                    <a:pt x="1123358" y="426722"/>
                    <a:pt x="1103358" y="446722"/>
                    <a:pt x="1078686" y="446722"/>
                  </a:cubicBezTo>
                  <a:lnTo>
                    <a:pt x="44672" y="446722"/>
                  </a:lnTo>
                  <a:cubicBezTo>
                    <a:pt x="20000" y="446722"/>
                    <a:pt x="0" y="426722"/>
                    <a:pt x="0" y="402050"/>
                  </a:cubicBezTo>
                  <a:lnTo>
                    <a:pt x="0" y="44672"/>
                  </a:lnTo>
                  <a:close/>
                </a:path>
              </a:pathLst>
            </a:custGeom>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614" tIns="46104" rIns="62614" bIns="46104" numCol="1" spcCol="1270" anchor="ctr" anchorCtr="0">
              <a:noAutofit/>
            </a:bodyPr>
            <a:lstStyle/>
            <a:p>
              <a:pPr marL="0" lvl="0" indent="0" algn="ctr" defTabSz="1155700">
                <a:lnSpc>
                  <a:spcPct val="90000"/>
                </a:lnSpc>
                <a:spcBef>
                  <a:spcPct val="0"/>
                </a:spcBef>
                <a:spcAft>
                  <a:spcPct val="35000"/>
                </a:spcAft>
                <a:buNone/>
              </a:pPr>
              <a:endParaRPr lang="en-GB" sz="2600" kern="1200" dirty="0">
                <a:solidFill>
                  <a:schemeClr val="tx1"/>
                </a:solidFill>
              </a:endParaRPr>
            </a:p>
          </p:txBody>
        </p:sp>
        <p:sp>
          <p:nvSpPr>
            <p:cNvPr id="35" name="Freeform: Shape 34">
              <a:extLst>
                <a:ext uri="{FF2B5EF4-FFF2-40B4-BE49-F238E27FC236}">
                  <a16:creationId xmlns:a16="http://schemas.microsoft.com/office/drawing/2014/main" id="{E3098E37-175F-042C-A208-FECB466DB327}"/>
                </a:ext>
              </a:extLst>
            </p:cNvPr>
            <p:cNvSpPr/>
            <p:nvPr/>
          </p:nvSpPr>
          <p:spPr>
            <a:xfrm>
              <a:off x="4651771" y="1277043"/>
              <a:ext cx="1263777" cy="1815882"/>
            </a:xfrm>
            <a:custGeom>
              <a:avLst/>
              <a:gdLst>
                <a:gd name="connsiteX0" fmla="*/ 0 w 1263777"/>
                <a:gd name="connsiteY0" fmla="*/ 104235 h 1042352"/>
                <a:gd name="connsiteX1" fmla="*/ 104235 w 1263777"/>
                <a:gd name="connsiteY1" fmla="*/ 0 h 1042352"/>
                <a:gd name="connsiteX2" fmla="*/ 1159542 w 1263777"/>
                <a:gd name="connsiteY2" fmla="*/ 0 h 1042352"/>
                <a:gd name="connsiteX3" fmla="*/ 1263777 w 1263777"/>
                <a:gd name="connsiteY3" fmla="*/ 104235 h 1042352"/>
                <a:gd name="connsiteX4" fmla="*/ 1263777 w 1263777"/>
                <a:gd name="connsiteY4" fmla="*/ 938117 h 1042352"/>
                <a:gd name="connsiteX5" fmla="*/ 1159542 w 1263777"/>
                <a:gd name="connsiteY5" fmla="*/ 1042352 h 1042352"/>
                <a:gd name="connsiteX6" fmla="*/ 104235 w 1263777"/>
                <a:gd name="connsiteY6" fmla="*/ 1042352 h 1042352"/>
                <a:gd name="connsiteX7" fmla="*/ 0 w 1263777"/>
                <a:gd name="connsiteY7" fmla="*/ 938117 h 1042352"/>
                <a:gd name="connsiteX8" fmla="*/ 0 w 1263777"/>
                <a:gd name="connsiteY8" fmla="*/ 104235 h 104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3777" h="1042352">
                  <a:moveTo>
                    <a:pt x="0" y="104235"/>
                  </a:moveTo>
                  <a:cubicBezTo>
                    <a:pt x="0" y="46668"/>
                    <a:pt x="46668" y="0"/>
                    <a:pt x="104235" y="0"/>
                  </a:cubicBezTo>
                  <a:lnTo>
                    <a:pt x="1159542" y="0"/>
                  </a:lnTo>
                  <a:cubicBezTo>
                    <a:pt x="1217109" y="0"/>
                    <a:pt x="1263777" y="46668"/>
                    <a:pt x="1263777" y="104235"/>
                  </a:cubicBezTo>
                  <a:lnTo>
                    <a:pt x="1263777" y="938117"/>
                  </a:lnTo>
                  <a:cubicBezTo>
                    <a:pt x="1263777" y="995684"/>
                    <a:pt x="1217109" y="1042352"/>
                    <a:pt x="1159542" y="1042352"/>
                  </a:cubicBezTo>
                  <a:lnTo>
                    <a:pt x="104235" y="1042352"/>
                  </a:lnTo>
                  <a:cubicBezTo>
                    <a:pt x="46668" y="1042352"/>
                    <a:pt x="0" y="995684"/>
                    <a:pt x="0" y="938117"/>
                  </a:cubicBezTo>
                  <a:lnTo>
                    <a:pt x="0" y="104235"/>
                  </a:lnTo>
                  <a:close/>
                </a:path>
              </a:pathLst>
            </a:custGeom>
            <a:solidFill>
              <a:srgbClr val="B3DFFF"/>
            </a:solid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7802" tIns="67802" rIns="67802" bIns="291163" numCol="1" spcCol="1270" anchor="t" anchorCtr="0">
              <a:noAutofit/>
            </a:bodyPr>
            <a:lstStyle/>
            <a:p>
              <a:pPr marL="228600" lvl="1" indent="-228600" algn="l" defTabSz="1022350">
                <a:lnSpc>
                  <a:spcPct val="90000"/>
                </a:lnSpc>
                <a:spcBef>
                  <a:spcPct val="0"/>
                </a:spcBef>
                <a:spcAft>
                  <a:spcPct val="15000"/>
                </a:spcAft>
                <a:buChar char="•"/>
              </a:pPr>
              <a:endParaRPr lang="en-GB" sz="2300" kern="1200">
                <a:solidFill>
                  <a:schemeClr val="tx1"/>
                </a:solidFill>
              </a:endParaRPr>
            </a:p>
            <a:p>
              <a:pPr marL="228600" lvl="1" indent="-228600" algn="l" defTabSz="1022350">
                <a:lnSpc>
                  <a:spcPct val="90000"/>
                </a:lnSpc>
                <a:spcBef>
                  <a:spcPct val="0"/>
                </a:spcBef>
                <a:spcAft>
                  <a:spcPct val="15000"/>
                </a:spcAft>
                <a:buChar char="•"/>
              </a:pPr>
              <a:endParaRPr lang="en-GB" sz="2300" kern="1200">
                <a:solidFill>
                  <a:schemeClr val="tx1"/>
                </a:solidFill>
              </a:endParaRPr>
            </a:p>
          </p:txBody>
        </p:sp>
        <p:sp>
          <p:nvSpPr>
            <p:cNvPr id="37" name="Freeform: Shape 36">
              <a:extLst>
                <a:ext uri="{FF2B5EF4-FFF2-40B4-BE49-F238E27FC236}">
                  <a16:creationId xmlns:a16="http://schemas.microsoft.com/office/drawing/2014/main" id="{1B3C91E0-59EB-287B-2D4D-7E0C55A2533C}"/>
                </a:ext>
              </a:extLst>
            </p:cNvPr>
            <p:cNvSpPr/>
            <p:nvPr/>
          </p:nvSpPr>
          <p:spPr>
            <a:xfrm>
              <a:off x="4932611" y="2869565"/>
              <a:ext cx="1123358" cy="446722"/>
            </a:xfrm>
            <a:custGeom>
              <a:avLst/>
              <a:gdLst>
                <a:gd name="connsiteX0" fmla="*/ 0 w 1123358"/>
                <a:gd name="connsiteY0" fmla="*/ 44672 h 446722"/>
                <a:gd name="connsiteX1" fmla="*/ 44672 w 1123358"/>
                <a:gd name="connsiteY1" fmla="*/ 0 h 446722"/>
                <a:gd name="connsiteX2" fmla="*/ 1078686 w 1123358"/>
                <a:gd name="connsiteY2" fmla="*/ 0 h 446722"/>
                <a:gd name="connsiteX3" fmla="*/ 1123358 w 1123358"/>
                <a:gd name="connsiteY3" fmla="*/ 44672 h 446722"/>
                <a:gd name="connsiteX4" fmla="*/ 1123358 w 1123358"/>
                <a:gd name="connsiteY4" fmla="*/ 402050 h 446722"/>
                <a:gd name="connsiteX5" fmla="*/ 1078686 w 1123358"/>
                <a:gd name="connsiteY5" fmla="*/ 446722 h 446722"/>
                <a:gd name="connsiteX6" fmla="*/ 44672 w 1123358"/>
                <a:gd name="connsiteY6" fmla="*/ 446722 h 446722"/>
                <a:gd name="connsiteX7" fmla="*/ 0 w 1123358"/>
                <a:gd name="connsiteY7" fmla="*/ 402050 h 446722"/>
                <a:gd name="connsiteX8" fmla="*/ 0 w 1123358"/>
                <a:gd name="connsiteY8" fmla="*/ 44672 h 44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358" h="446722">
                  <a:moveTo>
                    <a:pt x="0" y="44672"/>
                  </a:moveTo>
                  <a:cubicBezTo>
                    <a:pt x="0" y="20000"/>
                    <a:pt x="20000" y="0"/>
                    <a:pt x="44672" y="0"/>
                  </a:cubicBezTo>
                  <a:lnTo>
                    <a:pt x="1078686" y="0"/>
                  </a:lnTo>
                  <a:cubicBezTo>
                    <a:pt x="1103358" y="0"/>
                    <a:pt x="1123358" y="20000"/>
                    <a:pt x="1123358" y="44672"/>
                  </a:cubicBezTo>
                  <a:lnTo>
                    <a:pt x="1123358" y="402050"/>
                  </a:lnTo>
                  <a:cubicBezTo>
                    <a:pt x="1123358" y="426722"/>
                    <a:pt x="1103358" y="446722"/>
                    <a:pt x="1078686" y="446722"/>
                  </a:cubicBezTo>
                  <a:lnTo>
                    <a:pt x="44672" y="446722"/>
                  </a:lnTo>
                  <a:cubicBezTo>
                    <a:pt x="20000" y="446722"/>
                    <a:pt x="0" y="426722"/>
                    <a:pt x="0" y="402050"/>
                  </a:cubicBezTo>
                  <a:lnTo>
                    <a:pt x="0" y="44672"/>
                  </a:lnTo>
                  <a:close/>
                </a:path>
              </a:pathLst>
            </a:custGeom>
            <a:solidFill>
              <a:srgbClr val="FFD4FF"/>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614" tIns="46104" rIns="62614" bIns="46104" numCol="1" spcCol="1270" anchor="ctr" anchorCtr="0">
              <a:noAutofit/>
            </a:bodyPr>
            <a:lstStyle/>
            <a:p>
              <a:pPr marL="0" lvl="0" indent="0" algn="ctr" defTabSz="1155700">
                <a:lnSpc>
                  <a:spcPct val="90000"/>
                </a:lnSpc>
                <a:spcBef>
                  <a:spcPct val="0"/>
                </a:spcBef>
                <a:spcAft>
                  <a:spcPct val="35000"/>
                </a:spcAft>
                <a:buNone/>
              </a:pPr>
              <a:endParaRPr lang="en-GB" sz="2600" kern="1200" dirty="0">
                <a:solidFill>
                  <a:schemeClr val="tx1"/>
                </a:solidFill>
              </a:endParaRPr>
            </a:p>
          </p:txBody>
        </p:sp>
      </p:grpSp>
      <p:sp>
        <p:nvSpPr>
          <p:cNvPr id="41" name="TextBox 40">
            <a:extLst>
              <a:ext uri="{FF2B5EF4-FFF2-40B4-BE49-F238E27FC236}">
                <a16:creationId xmlns:a16="http://schemas.microsoft.com/office/drawing/2014/main" id="{C7D4754F-B461-F352-163E-5F477C164BFF}"/>
              </a:ext>
            </a:extLst>
          </p:cNvPr>
          <p:cNvSpPr txBox="1"/>
          <p:nvPr/>
        </p:nvSpPr>
        <p:spPr>
          <a:xfrm>
            <a:off x="1001529" y="3911160"/>
            <a:ext cx="2148579" cy="584775"/>
          </a:xfrm>
          <a:prstGeom prst="rect">
            <a:avLst/>
          </a:prstGeom>
          <a:noFill/>
        </p:spPr>
        <p:txBody>
          <a:bodyPr wrap="square">
            <a:spAutoFit/>
          </a:bodyPr>
          <a:lstStyle/>
          <a:p>
            <a:r>
              <a:rPr lang="en-GB" sz="1600" b="1" dirty="0">
                <a:solidFill>
                  <a:schemeClr val="bg2"/>
                </a:solidFill>
              </a:rPr>
              <a:t>Pre-processing &amp; Compilation</a:t>
            </a:r>
          </a:p>
        </p:txBody>
      </p:sp>
      <p:sp>
        <p:nvSpPr>
          <p:cNvPr id="43" name="TextBox 42">
            <a:extLst>
              <a:ext uri="{FF2B5EF4-FFF2-40B4-BE49-F238E27FC236}">
                <a16:creationId xmlns:a16="http://schemas.microsoft.com/office/drawing/2014/main" id="{5869100E-4AAB-417E-7B5E-07475916FE70}"/>
              </a:ext>
            </a:extLst>
          </p:cNvPr>
          <p:cNvSpPr txBox="1"/>
          <p:nvPr/>
        </p:nvSpPr>
        <p:spPr>
          <a:xfrm>
            <a:off x="7258050" y="4006260"/>
            <a:ext cx="1148324" cy="369332"/>
          </a:xfrm>
          <a:prstGeom prst="rect">
            <a:avLst/>
          </a:prstGeom>
          <a:noFill/>
        </p:spPr>
        <p:txBody>
          <a:bodyPr wrap="square">
            <a:spAutoFit/>
          </a:bodyPr>
          <a:lstStyle/>
          <a:p>
            <a:r>
              <a:rPr lang="en-GB" sz="1800" b="1" dirty="0">
                <a:solidFill>
                  <a:schemeClr val="bg2"/>
                </a:solidFill>
              </a:rPr>
              <a:t>Linking</a:t>
            </a:r>
          </a:p>
        </p:txBody>
      </p:sp>
      <p:sp>
        <p:nvSpPr>
          <p:cNvPr id="47" name="TextBox 46">
            <a:extLst>
              <a:ext uri="{FF2B5EF4-FFF2-40B4-BE49-F238E27FC236}">
                <a16:creationId xmlns:a16="http://schemas.microsoft.com/office/drawing/2014/main" id="{6E887C92-6F79-7370-E08F-0C1CBA06B83D}"/>
              </a:ext>
            </a:extLst>
          </p:cNvPr>
          <p:cNvSpPr txBox="1"/>
          <p:nvPr/>
        </p:nvSpPr>
        <p:spPr>
          <a:xfrm>
            <a:off x="4108215" y="1785014"/>
            <a:ext cx="1586251" cy="369332"/>
          </a:xfrm>
          <a:prstGeom prst="rect">
            <a:avLst/>
          </a:prstGeom>
          <a:noFill/>
        </p:spPr>
        <p:txBody>
          <a:bodyPr wrap="square">
            <a:spAutoFit/>
          </a:bodyPr>
          <a:lstStyle/>
          <a:p>
            <a:r>
              <a:rPr lang="en-GB" sz="1800" b="1" dirty="0">
                <a:solidFill>
                  <a:schemeClr val="bg2"/>
                </a:solidFill>
              </a:rPr>
              <a:t>Assembly</a:t>
            </a:r>
          </a:p>
        </p:txBody>
      </p:sp>
      <p:sp>
        <p:nvSpPr>
          <p:cNvPr id="49" name="TextBox 48">
            <a:extLst>
              <a:ext uri="{FF2B5EF4-FFF2-40B4-BE49-F238E27FC236}">
                <a16:creationId xmlns:a16="http://schemas.microsoft.com/office/drawing/2014/main" id="{DF08F5D3-F40E-7D03-930D-7F566E4B4DED}"/>
              </a:ext>
            </a:extLst>
          </p:cNvPr>
          <p:cNvSpPr txBox="1"/>
          <p:nvPr/>
        </p:nvSpPr>
        <p:spPr>
          <a:xfrm>
            <a:off x="388949" y="1759863"/>
            <a:ext cx="2219375" cy="2123658"/>
          </a:xfrm>
          <a:prstGeom prst="rect">
            <a:avLst/>
          </a:prstGeom>
          <a:noFill/>
        </p:spPr>
        <p:txBody>
          <a:bodyPr wrap="square">
            <a:spAutoFit/>
          </a:bodyPr>
          <a:lstStyle/>
          <a:p>
            <a:r>
              <a:rPr lang="en-GB" sz="1200" dirty="0">
                <a:solidFill>
                  <a:srgbClr val="0B37BA"/>
                </a:solidFill>
                <a:latin typeface="Source Sans Pro" panose="020B0503030403020204" pitchFamily="34" charset="0"/>
                <a:ea typeface="Source Sans Pro" panose="020B0503030403020204" pitchFamily="34" charset="0"/>
              </a:rPr>
              <a:t>Compiling is phase two of “compilation” Pre-processing passes over the source code, performing:</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Comment removal</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Macro Expansion</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Include Expansion</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Conditional Compilation </a:t>
            </a:r>
          </a:p>
          <a:p>
            <a:r>
              <a:rPr lang="en-GB" sz="1200" dirty="0">
                <a:solidFill>
                  <a:srgbClr val="0B37BA"/>
                </a:solidFill>
                <a:latin typeface="Source Sans Pro" panose="020B0503030403020204" pitchFamily="34" charset="0"/>
                <a:ea typeface="Source Sans Pro" panose="020B0503030403020204" pitchFamily="34" charset="0"/>
              </a:rPr>
              <a:t>Compiling converts the output of the pre-processor into assembly instructions</a:t>
            </a:r>
          </a:p>
        </p:txBody>
      </p:sp>
      <p:sp>
        <p:nvSpPr>
          <p:cNvPr id="51" name="TextBox 50">
            <a:extLst>
              <a:ext uri="{FF2B5EF4-FFF2-40B4-BE49-F238E27FC236}">
                <a16:creationId xmlns:a16="http://schemas.microsoft.com/office/drawing/2014/main" id="{523F72CA-0B27-BB1C-AF99-2A2B9252FFD8}"/>
              </a:ext>
            </a:extLst>
          </p:cNvPr>
          <p:cNvSpPr txBox="1"/>
          <p:nvPr/>
        </p:nvSpPr>
        <p:spPr>
          <a:xfrm>
            <a:off x="3349247" y="2319477"/>
            <a:ext cx="2293106" cy="1954381"/>
          </a:xfrm>
          <a:prstGeom prst="rect">
            <a:avLst/>
          </a:prstGeom>
          <a:noFill/>
        </p:spPr>
        <p:txBody>
          <a:bodyPr wrap="square">
            <a:spAutoFit/>
          </a:bodyPr>
          <a:lstStyle/>
          <a:p>
            <a:r>
              <a:rPr lang="en-GB" sz="1100" dirty="0">
                <a:solidFill>
                  <a:srgbClr val="0B37BA"/>
                </a:solidFill>
                <a:latin typeface="Source Sans Pro" panose="020B0503030403020204" pitchFamily="34" charset="0"/>
                <a:ea typeface="Source Sans Pro" panose="020B0503030403020204" pitchFamily="34" charset="0"/>
              </a:rPr>
              <a:t> Assemblers convert the assembly code into binary opcodes</a:t>
            </a:r>
          </a:p>
          <a:p>
            <a:r>
              <a:rPr lang="en-GB" sz="1100" dirty="0">
                <a:solidFill>
                  <a:srgbClr val="0B37BA"/>
                </a:solidFill>
                <a:latin typeface="Source Sans Pro" panose="020B0503030403020204" pitchFamily="34" charset="0"/>
                <a:ea typeface="Source Sans Pro" panose="020B0503030403020204" pitchFamily="34" charset="0"/>
              </a:rPr>
              <a:t>Each instruction is represented by a binary opcode</a:t>
            </a:r>
          </a:p>
          <a:p>
            <a:pPr marL="171450" indent="-171450">
              <a:buClr>
                <a:srgbClr val="0B37BA"/>
              </a:buClr>
              <a:buFont typeface="Arial" panose="020B0604020202020204" pitchFamily="34" charset="0"/>
              <a:buChar char="•"/>
            </a:pPr>
            <a:r>
              <a:rPr lang="en-GB" sz="1100" dirty="0">
                <a:solidFill>
                  <a:srgbClr val="0B37BA"/>
                </a:solidFill>
                <a:latin typeface="Source Sans Pro" panose="020B0503030403020204" pitchFamily="34" charset="0"/>
                <a:ea typeface="Source Sans Pro" panose="020B0503030403020204" pitchFamily="34" charset="0"/>
              </a:rPr>
              <a:t>mov rax, 1 = 0x48C7C001000000</a:t>
            </a:r>
          </a:p>
          <a:p>
            <a:r>
              <a:rPr lang="en-GB" sz="1100" dirty="0">
                <a:solidFill>
                  <a:srgbClr val="0B37BA"/>
                </a:solidFill>
                <a:latin typeface="Source Sans Pro" panose="020B0503030403020204" pitchFamily="34" charset="0"/>
                <a:ea typeface="Source Sans Pro" panose="020B0503030403020204" pitchFamily="34" charset="0"/>
              </a:rPr>
              <a:t>The assembler will produce an object file</a:t>
            </a:r>
          </a:p>
          <a:p>
            <a:pPr marL="171450" indent="-171450">
              <a:buClr>
                <a:srgbClr val="0B37BA"/>
              </a:buClr>
              <a:buFont typeface="Arial" panose="020B0604020202020204" pitchFamily="34" charset="0"/>
              <a:buChar char="•"/>
            </a:pPr>
            <a:r>
              <a:rPr lang="en-GB" sz="1100" dirty="0">
                <a:solidFill>
                  <a:srgbClr val="0B37BA"/>
                </a:solidFill>
                <a:latin typeface="Source Sans Pro" panose="020B0503030403020204" pitchFamily="34" charset="0"/>
                <a:ea typeface="Source Sans Pro" panose="020B0503030403020204" pitchFamily="34" charset="0"/>
              </a:rPr>
              <a:t>Object files contain machine code</a:t>
            </a:r>
          </a:p>
          <a:p>
            <a:pPr marL="171450" indent="-171450">
              <a:buClr>
                <a:srgbClr val="0B37BA"/>
              </a:buClr>
              <a:buFont typeface="Arial" panose="020B0604020202020204" pitchFamily="34" charset="0"/>
              <a:buChar char="•"/>
            </a:pPr>
            <a:r>
              <a:rPr lang="en-GB" sz="1100" dirty="0">
                <a:solidFill>
                  <a:srgbClr val="0B37BA"/>
                </a:solidFill>
                <a:latin typeface="Source Sans Pro" panose="020B0503030403020204" pitchFamily="34" charset="0"/>
                <a:ea typeface="Source Sans Pro" panose="020B0503030403020204" pitchFamily="34" charset="0"/>
              </a:rPr>
              <a:t>This file will contain fields to be filled by the linker</a:t>
            </a:r>
          </a:p>
        </p:txBody>
      </p:sp>
      <p:sp>
        <p:nvSpPr>
          <p:cNvPr id="53" name="TextBox 52">
            <a:extLst>
              <a:ext uri="{FF2B5EF4-FFF2-40B4-BE49-F238E27FC236}">
                <a16:creationId xmlns:a16="http://schemas.microsoft.com/office/drawing/2014/main" id="{00545EB4-FF90-97EB-E66B-F2A8A4AD15BB}"/>
              </a:ext>
            </a:extLst>
          </p:cNvPr>
          <p:cNvSpPr txBox="1"/>
          <p:nvPr/>
        </p:nvSpPr>
        <p:spPr>
          <a:xfrm>
            <a:off x="6244357" y="1944542"/>
            <a:ext cx="2282082" cy="1754326"/>
          </a:xfrm>
          <a:prstGeom prst="rect">
            <a:avLst/>
          </a:prstGeom>
          <a:noFill/>
        </p:spPr>
        <p:txBody>
          <a:bodyPr wrap="square">
            <a:spAutoFit/>
          </a:bodyPr>
          <a:lstStyle/>
          <a:p>
            <a:r>
              <a:rPr lang="en-GB" sz="1200" dirty="0">
                <a:solidFill>
                  <a:srgbClr val="0B37BA"/>
                </a:solidFill>
                <a:latin typeface="Source Sans Pro" panose="020B0503030403020204" pitchFamily="34" charset="0"/>
                <a:ea typeface="Source Sans Pro" panose="020B0503030403020204" pitchFamily="34" charset="0"/>
              </a:rPr>
              <a:t>The output of the compilation process can take many forms:</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PE (Windows)</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ELF (Linux)</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Mach-O (OSX)</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COFF/ECOFF</a:t>
            </a:r>
          </a:p>
          <a:p>
            <a:r>
              <a:rPr lang="en-GB" sz="1200" dirty="0">
                <a:solidFill>
                  <a:srgbClr val="0B37BA"/>
                </a:solidFill>
                <a:latin typeface="Source Sans Pro" panose="020B0503030403020204" pitchFamily="34" charset="0"/>
                <a:ea typeface="Source Sans Pro" panose="020B0503030403020204" pitchFamily="34" charset="0"/>
              </a:rPr>
              <a:t>This output file is often your starting point as a reverse engineer</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56" name="Google Shape;2056;p45"/>
          <p:cNvSpPr txBox="1">
            <a:spLocks noGrp="1"/>
          </p:cNvSpPr>
          <p:nvPr>
            <p:ph type="title"/>
          </p:nvPr>
        </p:nvSpPr>
        <p:spPr>
          <a:xfrm>
            <a:off x="617550" y="556400"/>
            <a:ext cx="63255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latin typeface="Space Grotesk" pitchFamily="2" charset="0"/>
                <a:cs typeface="Space Grotesk" pitchFamily="2" charset="0"/>
              </a:rPr>
              <a:t>C</a:t>
            </a:r>
            <a:r>
              <a:rPr lang="en-GB" sz="3200" dirty="0">
                <a:solidFill>
                  <a:srgbClr val="0B37BA"/>
                </a:solidFill>
                <a:latin typeface="Space Grotesk" pitchFamily="2" charset="0"/>
                <a:ea typeface="Source Sans Pro" panose="020B0503030403020204" pitchFamily="34" charset="0"/>
                <a:cs typeface="Space Grotesk" pitchFamily="2" charset="0"/>
              </a:rPr>
              <a:t>OMPILATION</a:t>
            </a:r>
            <a:r>
              <a:rPr lang="en" dirty="0">
                <a:latin typeface="Space Grotesk" pitchFamily="2" charset="0"/>
                <a:cs typeface="Space Grotesk" pitchFamily="2" charset="0"/>
              </a:rPr>
              <a:t> TIMELINE</a:t>
            </a:r>
            <a:endParaRPr dirty="0">
              <a:latin typeface="Space Grotesk" pitchFamily="2" charset="0"/>
              <a:cs typeface="Space Grotesk" pitchFamily="2" charset="0"/>
            </a:endParaRPr>
          </a:p>
        </p:txBody>
      </p:sp>
      <p:grpSp>
        <p:nvGrpSpPr>
          <p:cNvPr id="2080" name="Google Shape;2080;p45"/>
          <p:cNvGrpSpPr/>
          <p:nvPr/>
        </p:nvGrpSpPr>
        <p:grpSpPr>
          <a:xfrm>
            <a:off x="7201483" y="638664"/>
            <a:ext cx="554700" cy="554700"/>
            <a:chOff x="7201483" y="638664"/>
            <a:chExt cx="554700" cy="554700"/>
          </a:xfrm>
        </p:grpSpPr>
        <p:grpSp>
          <p:nvGrpSpPr>
            <p:cNvPr id="2081" name="Google Shape;2081;p45"/>
            <p:cNvGrpSpPr/>
            <p:nvPr/>
          </p:nvGrpSpPr>
          <p:grpSpPr>
            <a:xfrm>
              <a:off x="7201483" y="638664"/>
              <a:ext cx="554700" cy="554700"/>
              <a:chOff x="-388475" y="881425"/>
              <a:chExt cx="554700" cy="554700"/>
            </a:xfrm>
          </p:grpSpPr>
          <p:sp>
            <p:nvSpPr>
              <p:cNvPr id="2082" name="Google Shape;2082;p45"/>
              <p:cNvSpPr/>
              <p:nvPr/>
            </p:nvSpPr>
            <p:spPr>
              <a:xfrm>
                <a:off x="-312275" y="8814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5"/>
              <p:cNvSpPr/>
              <p:nvPr/>
            </p:nvSpPr>
            <p:spPr>
              <a:xfrm>
                <a:off x="-388475" y="9576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45"/>
            <p:cNvGrpSpPr/>
            <p:nvPr/>
          </p:nvGrpSpPr>
          <p:grpSpPr>
            <a:xfrm>
              <a:off x="7271347" y="782952"/>
              <a:ext cx="340186" cy="340168"/>
              <a:chOff x="5053900" y="3804850"/>
              <a:chExt cx="483150" cy="483125"/>
            </a:xfrm>
          </p:grpSpPr>
          <p:sp>
            <p:nvSpPr>
              <p:cNvPr id="2085" name="Google Shape;2085;p45"/>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6" name="Google Shape;2086;p45"/>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7" name="Google Shape;2087;p45"/>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8" name="Google Shape;2088;p45"/>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4" name="Group 13">
            <a:extLst>
              <a:ext uri="{FF2B5EF4-FFF2-40B4-BE49-F238E27FC236}">
                <a16:creationId xmlns:a16="http://schemas.microsoft.com/office/drawing/2014/main" id="{BBA5317B-1A1D-AC12-33C9-0FF9F8582C0C}"/>
              </a:ext>
            </a:extLst>
          </p:cNvPr>
          <p:cNvGrpSpPr/>
          <p:nvPr/>
        </p:nvGrpSpPr>
        <p:grpSpPr>
          <a:xfrm>
            <a:off x="986425" y="1386828"/>
            <a:ext cx="7171151" cy="2743072"/>
            <a:chOff x="424450" y="1767828"/>
            <a:chExt cx="7171151" cy="2743072"/>
          </a:xfrm>
        </p:grpSpPr>
        <p:grpSp>
          <p:nvGrpSpPr>
            <p:cNvPr id="8" name="Group 7">
              <a:extLst>
                <a:ext uri="{FF2B5EF4-FFF2-40B4-BE49-F238E27FC236}">
                  <a16:creationId xmlns:a16="http://schemas.microsoft.com/office/drawing/2014/main" id="{89CB82B5-867F-E600-0718-0BF950AD804A}"/>
                </a:ext>
              </a:extLst>
            </p:cNvPr>
            <p:cNvGrpSpPr/>
            <p:nvPr/>
          </p:nvGrpSpPr>
          <p:grpSpPr>
            <a:xfrm>
              <a:off x="424450" y="2293840"/>
              <a:ext cx="7171151" cy="1733241"/>
              <a:chOff x="934624" y="2293840"/>
              <a:chExt cx="7171151" cy="1733241"/>
            </a:xfrm>
          </p:grpSpPr>
          <p:pic>
            <p:nvPicPr>
              <p:cNvPr id="3" name="Picture 2">
                <a:extLst>
                  <a:ext uri="{FF2B5EF4-FFF2-40B4-BE49-F238E27FC236}">
                    <a16:creationId xmlns:a16="http://schemas.microsoft.com/office/drawing/2014/main" id="{9CDC97A1-D0BB-9CCE-B9F5-DA345D073095}"/>
                  </a:ext>
                </a:extLst>
              </p:cNvPr>
              <p:cNvPicPr>
                <a:picLocks noChangeAspect="1"/>
              </p:cNvPicPr>
              <p:nvPr/>
            </p:nvPicPr>
            <p:blipFill>
              <a:blip r:embed="rId3"/>
              <a:stretch>
                <a:fillRect/>
              </a:stretch>
            </p:blipFill>
            <p:spPr>
              <a:xfrm>
                <a:off x="5950600" y="2293841"/>
                <a:ext cx="2155175" cy="1733240"/>
              </a:xfrm>
              <a:prstGeom prst="rect">
                <a:avLst/>
              </a:prstGeom>
            </p:spPr>
          </p:pic>
          <p:pic>
            <p:nvPicPr>
              <p:cNvPr id="5" name="Picture 4">
                <a:extLst>
                  <a:ext uri="{FF2B5EF4-FFF2-40B4-BE49-F238E27FC236}">
                    <a16:creationId xmlns:a16="http://schemas.microsoft.com/office/drawing/2014/main" id="{5540C8CF-BE86-D3EC-28D6-08A988A5C707}"/>
                  </a:ext>
                </a:extLst>
              </p:cNvPr>
              <p:cNvPicPr>
                <a:picLocks noChangeAspect="1"/>
              </p:cNvPicPr>
              <p:nvPr/>
            </p:nvPicPr>
            <p:blipFill>
              <a:blip r:embed="rId4"/>
              <a:stretch>
                <a:fillRect/>
              </a:stretch>
            </p:blipFill>
            <p:spPr>
              <a:xfrm>
                <a:off x="3442894" y="2293840"/>
                <a:ext cx="2138629" cy="1733241"/>
              </a:xfrm>
              <a:prstGeom prst="rect">
                <a:avLst/>
              </a:prstGeom>
            </p:spPr>
          </p:pic>
          <p:pic>
            <p:nvPicPr>
              <p:cNvPr id="7" name="Picture 6">
                <a:extLst>
                  <a:ext uri="{FF2B5EF4-FFF2-40B4-BE49-F238E27FC236}">
                    <a16:creationId xmlns:a16="http://schemas.microsoft.com/office/drawing/2014/main" id="{4C64EA77-1B1D-2F8B-CE56-90FAAC2292DB}"/>
                  </a:ext>
                </a:extLst>
              </p:cNvPr>
              <p:cNvPicPr>
                <a:picLocks noChangeAspect="1"/>
              </p:cNvPicPr>
              <p:nvPr/>
            </p:nvPicPr>
            <p:blipFill>
              <a:blip r:embed="rId5"/>
              <a:stretch>
                <a:fillRect/>
              </a:stretch>
            </p:blipFill>
            <p:spPr>
              <a:xfrm>
                <a:off x="934624" y="2297519"/>
                <a:ext cx="2139194" cy="1729562"/>
              </a:xfrm>
              <a:prstGeom prst="rect">
                <a:avLst/>
              </a:prstGeom>
            </p:spPr>
          </p:pic>
        </p:grpSp>
        <p:sp>
          <p:nvSpPr>
            <p:cNvPr id="10" name="Arrow: Circular 9">
              <a:extLst>
                <a:ext uri="{FF2B5EF4-FFF2-40B4-BE49-F238E27FC236}">
                  <a16:creationId xmlns:a16="http://schemas.microsoft.com/office/drawing/2014/main" id="{4433325D-3E4D-5FB8-C46E-82E178F17E1E}"/>
                </a:ext>
              </a:extLst>
            </p:cNvPr>
            <p:cNvSpPr/>
            <p:nvPr/>
          </p:nvSpPr>
          <p:spPr>
            <a:xfrm>
              <a:off x="3928626" y="1819338"/>
              <a:ext cx="2751232" cy="1978167"/>
            </a:xfrm>
            <a:prstGeom prst="circularArrow">
              <a:avLst>
                <a:gd name="adj1" fmla="val 2271"/>
                <a:gd name="adj2" fmla="val 273786"/>
                <a:gd name="adj3" fmla="val 19550703"/>
                <a:gd name="adj4" fmla="val 12575511"/>
                <a:gd name="adj5" fmla="val 2650"/>
              </a:avLst>
            </a:prstGeom>
            <a:solidFill>
              <a:srgbClr val="FFD4FF"/>
            </a:solidFill>
            <a:ln w="19050">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GB"/>
            </a:p>
          </p:txBody>
        </p:sp>
        <p:sp>
          <p:nvSpPr>
            <p:cNvPr id="11" name="Arrow: Circular 10">
              <a:extLst>
                <a:ext uri="{FF2B5EF4-FFF2-40B4-BE49-F238E27FC236}">
                  <a16:creationId xmlns:a16="http://schemas.microsoft.com/office/drawing/2014/main" id="{470DE334-B03E-5692-B048-1E0541C856D9}"/>
                </a:ext>
              </a:extLst>
            </p:cNvPr>
            <p:cNvSpPr/>
            <p:nvPr/>
          </p:nvSpPr>
          <p:spPr>
            <a:xfrm flipV="1">
              <a:off x="1472578" y="2494841"/>
              <a:ext cx="2751232" cy="2016059"/>
            </a:xfrm>
            <a:prstGeom prst="circularArrow">
              <a:avLst>
                <a:gd name="adj1" fmla="val 2271"/>
                <a:gd name="adj2" fmla="val 273786"/>
                <a:gd name="adj3" fmla="val 19550703"/>
                <a:gd name="adj4" fmla="val 12575511"/>
                <a:gd name="adj5" fmla="val 2650"/>
              </a:avLst>
            </a:prstGeom>
            <a:solidFill>
              <a:srgbClr val="FFD4FF"/>
            </a:solidFill>
            <a:ln w="19050">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Rectangle 11">
              <a:extLst>
                <a:ext uri="{FF2B5EF4-FFF2-40B4-BE49-F238E27FC236}">
                  <a16:creationId xmlns:a16="http://schemas.microsoft.com/office/drawing/2014/main" id="{A9E21378-596C-CC24-F5D4-267517EE95F3}"/>
                </a:ext>
              </a:extLst>
            </p:cNvPr>
            <p:cNvSpPr/>
            <p:nvPr/>
          </p:nvSpPr>
          <p:spPr>
            <a:xfrm>
              <a:off x="2266618" y="3950881"/>
              <a:ext cx="1163151" cy="393448"/>
            </a:xfrm>
            <a:prstGeom prst="rect">
              <a:avLst/>
            </a:prstGeom>
            <a:noFill/>
          </p:spPr>
          <p:txBody>
            <a:bodyPr wrap="none" lIns="91440" tIns="45720" rIns="91440" bIns="45720">
              <a:prstTxWarp prst="textArchDown">
                <a:avLst>
                  <a:gd name="adj" fmla="val 20843681"/>
                </a:avLst>
              </a:prstTxWarp>
              <a:spAutoFit/>
            </a:bodyPr>
            <a:lstStyle/>
            <a:p>
              <a:pPr algn="ctr"/>
              <a:r>
                <a:rPr lang="en-US" sz="1600" b="1" cap="none" spc="0" dirty="0">
                  <a:ln w="0"/>
                  <a:solidFill>
                    <a:srgbClr val="0B37BA"/>
                  </a:solidFill>
                  <a:effectLst/>
                  <a:latin typeface="Source Sans Pro" panose="020B0503030403020204" pitchFamily="34" charset="0"/>
                  <a:ea typeface="Source Sans Pro" panose="020B0503030403020204" pitchFamily="34" charset="0"/>
                </a:rPr>
                <a:t>COMPILATION</a:t>
              </a:r>
            </a:p>
          </p:txBody>
        </p:sp>
        <p:sp>
          <p:nvSpPr>
            <p:cNvPr id="13" name="Rectangle 12">
              <a:extLst>
                <a:ext uri="{FF2B5EF4-FFF2-40B4-BE49-F238E27FC236}">
                  <a16:creationId xmlns:a16="http://schemas.microsoft.com/office/drawing/2014/main" id="{BFBFF71F-FC93-BF6F-4ED0-833BDD2C3AF8}"/>
                </a:ext>
              </a:extLst>
            </p:cNvPr>
            <p:cNvSpPr/>
            <p:nvPr/>
          </p:nvSpPr>
          <p:spPr>
            <a:xfrm>
              <a:off x="4722666" y="1767828"/>
              <a:ext cx="1163151" cy="393448"/>
            </a:xfrm>
            <a:prstGeom prst="rect">
              <a:avLst/>
            </a:prstGeom>
            <a:noFill/>
          </p:spPr>
          <p:txBody>
            <a:bodyPr wrap="none" lIns="91440" tIns="45720" rIns="91440" bIns="45720">
              <a:prstTxWarp prst="textArchUp">
                <a:avLst/>
              </a:prstTxWarp>
              <a:spAutoFit/>
            </a:bodyPr>
            <a:lstStyle/>
            <a:p>
              <a:pPr algn="ctr"/>
              <a:r>
                <a:rPr lang="en-US" sz="1600" b="1" cap="none" spc="0" dirty="0">
                  <a:ln w="0"/>
                  <a:solidFill>
                    <a:srgbClr val="0B37BA"/>
                  </a:solidFill>
                  <a:effectLst/>
                  <a:latin typeface="Source Sans Pro" panose="020B0503030403020204" pitchFamily="34" charset="0"/>
                  <a:ea typeface="Source Sans Pro" panose="020B0503030403020204" pitchFamily="34" charset="0"/>
                </a:rPr>
                <a:t>ASSEMBLE</a:t>
              </a:r>
            </a:p>
          </p:txBody>
        </p:sp>
      </p:grpSp>
      <p:sp>
        <p:nvSpPr>
          <p:cNvPr id="15" name="Arrow: Bent 14">
            <a:extLst>
              <a:ext uri="{FF2B5EF4-FFF2-40B4-BE49-F238E27FC236}">
                <a16:creationId xmlns:a16="http://schemas.microsoft.com/office/drawing/2014/main" id="{48BFC791-2CD1-8EC5-1E30-86ECCB37EA0F}"/>
              </a:ext>
            </a:extLst>
          </p:cNvPr>
          <p:cNvSpPr/>
          <p:nvPr/>
        </p:nvSpPr>
        <p:spPr>
          <a:xfrm flipH="1" flipV="1">
            <a:off x="6691595" y="3760773"/>
            <a:ext cx="1019776" cy="667863"/>
          </a:xfrm>
          <a:prstGeom prst="bentArrow">
            <a:avLst>
              <a:gd name="adj1" fmla="val 19946"/>
              <a:gd name="adj2" fmla="val 20605"/>
              <a:gd name="adj3" fmla="val 46835"/>
              <a:gd name="adj4" fmla="val 11967"/>
            </a:avLst>
          </a:prstGeom>
          <a:solidFill>
            <a:srgbClr val="B3DFFF"/>
          </a:solidFill>
          <a:ln>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16" name="Google Shape;2622;p53">
            <a:extLst>
              <a:ext uri="{FF2B5EF4-FFF2-40B4-BE49-F238E27FC236}">
                <a16:creationId xmlns:a16="http://schemas.microsoft.com/office/drawing/2014/main" id="{F1A373BE-C161-7905-C709-A7AA91475E0B}"/>
              </a:ext>
            </a:extLst>
          </p:cNvPr>
          <p:cNvGrpSpPr/>
          <p:nvPr/>
        </p:nvGrpSpPr>
        <p:grpSpPr>
          <a:xfrm>
            <a:off x="5897554" y="3805075"/>
            <a:ext cx="668553" cy="846587"/>
            <a:chOff x="2293063" y="2245000"/>
            <a:chExt cx="699125" cy="885300"/>
          </a:xfrm>
        </p:grpSpPr>
        <p:sp>
          <p:nvSpPr>
            <p:cNvPr id="17" name="Google Shape;2623;p53">
              <a:extLst>
                <a:ext uri="{FF2B5EF4-FFF2-40B4-BE49-F238E27FC236}">
                  <a16:creationId xmlns:a16="http://schemas.microsoft.com/office/drawing/2014/main" id="{77760A4D-92A2-343F-39FA-1A92C2D143E7}"/>
                </a:ext>
              </a:extLst>
            </p:cNvPr>
            <p:cNvSpPr/>
            <p:nvPr/>
          </p:nvSpPr>
          <p:spPr>
            <a:xfrm>
              <a:off x="2293063" y="2245000"/>
              <a:ext cx="699125" cy="885300"/>
            </a:xfrm>
            <a:custGeom>
              <a:avLst/>
              <a:gdLst/>
              <a:ahLst/>
              <a:cxnLst/>
              <a:rect l="l" t="t" r="r" b="b"/>
              <a:pathLst>
                <a:path w="27965" h="35412" extrusionOk="0">
                  <a:moveTo>
                    <a:pt x="1" y="0"/>
                  </a:moveTo>
                  <a:lnTo>
                    <a:pt x="1" y="35411"/>
                  </a:lnTo>
                  <a:lnTo>
                    <a:pt x="27965" y="35411"/>
                  </a:lnTo>
                  <a:lnTo>
                    <a:pt x="27965" y="6718"/>
                  </a:lnTo>
                  <a:lnTo>
                    <a:pt x="22038"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24;p53">
              <a:extLst>
                <a:ext uri="{FF2B5EF4-FFF2-40B4-BE49-F238E27FC236}">
                  <a16:creationId xmlns:a16="http://schemas.microsoft.com/office/drawing/2014/main" id="{9F065254-F545-A5F7-429C-B187A7190E27}"/>
                </a:ext>
              </a:extLst>
            </p:cNvPr>
            <p:cNvSpPr/>
            <p:nvPr/>
          </p:nvSpPr>
          <p:spPr>
            <a:xfrm>
              <a:off x="2843988" y="2245000"/>
              <a:ext cx="148200" cy="167950"/>
            </a:xfrm>
            <a:custGeom>
              <a:avLst/>
              <a:gdLst/>
              <a:ahLst/>
              <a:cxnLst/>
              <a:rect l="l" t="t" r="r" b="b"/>
              <a:pathLst>
                <a:path w="5928" h="6718" extrusionOk="0">
                  <a:moveTo>
                    <a:pt x="1" y="0"/>
                  </a:moveTo>
                  <a:lnTo>
                    <a:pt x="1" y="6718"/>
                  </a:lnTo>
                  <a:lnTo>
                    <a:pt x="5928" y="6718"/>
                  </a:lnTo>
                  <a:lnTo>
                    <a:pt x="1" y="0"/>
                  </a:ln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25;p53">
              <a:extLst>
                <a:ext uri="{FF2B5EF4-FFF2-40B4-BE49-F238E27FC236}">
                  <a16:creationId xmlns:a16="http://schemas.microsoft.com/office/drawing/2014/main" id="{7EC0D761-BD29-53CD-0FBE-6AB18A5C2FAC}"/>
                </a:ext>
              </a:extLst>
            </p:cNvPr>
            <p:cNvSpPr/>
            <p:nvPr/>
          </p:nvSpPr>
          <p:spPr>
            <a:xfrm>
              <a:off x="2418463" y="2460050"/>
              <a:ext cx="447600" cy="25"/>
            </a:xfrm>
            <a:custGeom>
              <a:avLst/>
              <a:gdLst/>
              <a:ahLst/>
              <a:cxnLst/>
              <a:rect l="l" t="t" r="r" b="b"/>
              <a:pathLst>
                <a:path w="17904" h="1" fill="none" extrusionOk="0">
                  <a:moveTo>
                    <a:pt x="0" y="0"/>
                  </a:moveTo>
                  <a:lnTo>
                    <a:pt x="17903"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26;p53">
              <a:extLst>
                <a:ext uri="{FF2B5EF4-FFF2-40B4-BE49-F238E27FC236}">
                  <a16:creationId xmlns:a16="http://schemas.microsoft.com/office/drawing/2014/main" id="{DDEA36D6-C05E-B30F-E7FE-5FD706D825A8}"/>
                </a:ext>
              </a:extLst>
            </p:cNvPr>
            <p:cNvSpPr/>
            <p:nvPr/>
          </p:nvSpPr>
          <p:spPr>
            <a:xfrm>
              <a:off x="2418463" y="2516275"/>
              <a:ext cx="447600" cy="25"/>
            </a:xfrm>
            <a:custGeom>
              <a:avLst/>
              <a:gdLst/>
              <a:ahLst/>
              <a:cxnLst/>
              <a:rect l="l" t="t" r="r" b="b"/>
              <a:pathLst>
                <a:path w="17904" h="1" fill="none" extrusionOk="0">
                  <a:moveTo>
                    <a:pt x="0" y="1"/>
                  </a:moveTo>
                  <a:lnTo>
                    <a:pt x="17903"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27;p53">
              <a:extLst>
                <a:ext uri="{FF2B5EF4-FFF2-40B4-BE49-F238E27FC236}">
                  <a16:creationId xmlns:a16="http://schemas.microsoft.com/office/drawing/2014/main" id="{A9EE8344-D3EE-D9CE-A8FF-FC517668ABD9}"/>
                </a:ext>
              </a:extLst>
            </p:cNvPr>
            <p:cNvSpPr/>
            <p:nvPr/>
          </p:nvSpPr>
          <p:spPr>
            <a:xfrm>
              <a:off x="2418463" y="2571750"/>
              <a:ext cx="447600" cy="25"/>
            </a:xfrm>
            <a:custGeom>
              <a:avLst/>
              <a:gdLst/>
              <a:ahLst/>
              <a:cxnLst/>
              <a:rect l="l" t="t" r="r" b="b"/>
              <a:pathLst>
                <a:path w="17904" h="1" fill="none" extrusionOk="0">
                  <a:moveTo>
                    <a:pt x="0" y="1"/>
                  </a:moveTo>
                  <a:lnTo>
                    <a:pt x="17903"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28;p53">
              <a:extLst>
                <a:ext uri="{FF2B5EF4-FFF2-40B4-BE49-F238E27FC236}">
                  <a16:creationId xmlns:a16="http://schemas.microsoft.com/office/drawing/2014/main" id="{D9FADFF0-4B5F-5100-3039-4D924F82296E}"/>
                </a:ext>
              </a:extLst>
            </p:cNvPr>
            <p:cNvSpPr/>
            <p:nvPr/>
          </p:nvSpPr>
          <p:spPr>
            <a:xfrm>
              <a:off x="2418463" y="2627975"/>
              <a:ext cx="447600" cy="25"/>
            </a:xfrm>
            <a:custGeom>
              <a:avLst/>
              <a:gdLst/>
              <a:ahLst/>
              <a:cxnLst/>
              <a:rect l="l" t="t" r="r" b="b"/>
              <a:pathLst>
                <a:path w="17904" h="1" fill="none" extrusionOk="0">
                  <a:moveTo>
                    <a:pt x="0" y="1"/>
                  </a:moveTo>
                  <a:lnTo>
                    <a:pt x="17903"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29;p53">
              <a:extLst>
                <a:ext uri="{FF2B5EF4-FFF2-40B4-BE49-F238E27FC236}">
                  <a16:creationId xmlns:a16="http://schemas.microsoft.com/office/drawing/2014/main" id="{B9000CBB-8535-9A9A-DEA6-2ED04AD82129}"/>
                </a:ext>
              </a:extLst>
            </p:cNvPr>
            <p:cNvSpPr/>
            <p:nvPr/>
          </p:nvSpPr>
          <p:spPr>
            <a:xfrm>
              <a:off x="2418463" y="2684225"/>
              <a:ext cx="447600" cy="25"/>
            </a:xfrm>
            <a:custGeom>
              <a:avLst/>
              <a:gdLst/>
              <a:ahLst/>
              <a:cxnLst/>
              <a:rect l="l" t="t" r="r" b="b"/>
              <a:pathLst>
                <a:path w="17904" h="1" fill="none" extrusionOk="0">
                  <a:moveTo>
                    <a:pt x="0" y="0"/>
                  </a:moveTo>
                  <a:lnTo>
                    <a:pt x="17903"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30;p53">
              <a:extLst>
                <a:ext uri="{FF2B5EF4-FFF2-40B4-BE49-F238E27FC236}">
                  <a16:creationId xmlns:a16="http://schemas.microsoft.com/office/drawing/2014/main" id="{4BFB5A5B-8D9B-0EA8-BE34-F04A272467B3}"/>
                </a:ext>
              </a:extLst>
            </p:cNvPr>
            <p:cNvSpPr/>
            <p:nvPr/>
          </p:nvSpPr>
          <p:spPr>
            <a:xfrm>
              <a:off x="2418463" y="2740450"/>
              <a:ext cx="447600" cy="25"/>
            </a:xfrm>
            <a:custGeom>
              <a:avLst/>
              <a:gdLst/>
              <a:ahLst/>
              <a:cxnLst/>
              <a:rect l="l" t="t" r="r" b="b"/>
              <a:pathLst>
                <a:path w="17904" h="1" fill="none" extrusionOk="0">
                  <a:moveTo>
                    <a:pt x="0" y="0"/>
                  </a:moveTo>
                  <a:lnTo>
                    <a:pt x="17903"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31;p53">
              <a:extLst>
                <a:ext uri="{FF2B5EF4-FFF2-40B4-BE49-F238E27FC236}">
                  <a16:creationId xmlns:a16="http://schemas.microsoft.com/office/drawing/2014/main" id="{36367075-3D67-875C-4261-0BABD39FCD5E}"/>
                </a:ext>
              </a:extLst>
            </p:cNvPr>
            <p:cNvSpPr/>
            <p:nvPr/>
          </p:nvSpPr>
          <p:spPr>
            <a:xfrm>
              <a:off x="2418463" y="2796675"/>
              <a:ext cx="447600" cy="25"/>
            </a:xfrm>
            <a:custGeom>
              <a:avLst/>
              <a:gdLst/>
              <a:ahLst/>
              <a:cxnLst/>
              <a:rect l="l" t="t" r="r" b="b"/>
              <a:pathLst>
                <a:path w="17904" h="1" fill="none" extrusionOk="0">
                  <a:moveTo>
                    <a:pt x="0" y="1"/>
                  </a:moveTo>
                  <a:lnTo>
                    <a:pt x="17903"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32;p53">
              <a:extLst>
                <a:ext uri="{FF2B5EF4-FFF2-40B4-BE49-F238E27FC236}">
                  <a16:creationId xmlns:a16="http://schemas.microsoft.com/office/drawing/2014/main" id="{9176975B-DEBD-FE81-17D0-F172C7D8A43C}"/>
                </a:ext>
              </a:extLst>
            </p:cNvPr>
            <p:cNvSpPr/>
            <p:nvPr/>
          </p:nvSpPr>
          <p:spPr>
            <a:xfrm>
              <a:off x="2418463" y="2852900"/>
              <a:ext cx="447600" cy="25"/>
            </a:xfrm>
            <a:custGeom>
              <a:avLst/>
              <a:gdLst/>
              <a:ahLst/>
              <a:cxnLst/>
              <a:rect l="l" t="t" r="r" b="b"/>
              <a:pathLst>
                <a:path w="17904" h="1" fill="none" extrusionOk="0">
                  <a:moveTo>
                    <a:pt x="0" y="1"/>
                  </a:moveTo>
                  <a:lnTo>
                    <a:pt x="17903"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33;p53">
              <a:extLst>
                <a:ext uri="{FF2B5EF4-FFF2-40B4-BE49-F238E27FC236}">
                  <a16:creationId xmlns:a16="http://schemas.microsoft.com/office/drawing/2014/main" id="{17393B7C-EC1B-2F5B-C689-7341E5A49A7D}"/>
                </a:ext>
              </a:extLst>
            </p:cNvPr>
            <p:cNvSpPr/>
            <p:nvPr/>
          </p:nvSpPr>
          <p:spPr>
            <a:xfrm>
              <a:off x="2418463" y="2909150"/>
              <a:ext cx="447600" cy="25"/>
            </a:xfrm>
            <a:custGeom>
              <a:avLst/>
              <a:gdLst/>
              <a:ahLst/>
              <a:cxnLst/>
              <a:rect l="l" t="t" r="r" b="b"/>
              <a:pathLst>
                <a:path w="17904" h="1" fill="none" extrusionOk="0">
                  <a:moveTo>
                    <a:pt x="0" y="0"/>
                  </a:moveTo>
                  <a:lnTo>
                    <a:pt x="17903"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34;p53">
              <a:extLst>
                <a:ext uri="{FF2B5EF4-FFF2-40B4-BE49-F238E27FC236}">
                  <a16:creationId xmlns:a16="http://schemas.microsoft.com/office/drawing/2014/main" id="{E579441B-0B5E-EBA2-C9EE-2A719B4EC3C5}"/>
                </a:ext>
              </a:extLst>
            </p:cNvPr>
            <p:cNvSpPr/>
            <p:nvPr/>
          </p:nvSpPr>
          <p:spPr>
            <a:xfrm>
              <a:off x="2418463" y="2964625"/>
              <a:ext cx="447600" cy="25"/>
            </a:xfrm>
            <a:custGeom>
              <a:avLst/>
              <a:gdLst/>
              <a:ahLst/>
              <a:cxnLst/>
              <a:rect l="l" t="t" r="r" b="b"/>
              <a:pathLst>
                <a:path w="17904" h="1" fill="none" extrusionOk="0">
                  <a:moveTo>
                    <a:pt x="0" y="0"/>
                  </a:moveTo>
                  <a:lnTo>
                    <a:pt x="17903"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35;p53">
              <a:extLst>
                <a:ext uri="{FF2B5EF4-FFF2-40B4-BE49-F238E27FC236}">
                  <a16:creationId xmlns:a16="http://schemas.microsoft.com/office/drawing/2014/main" id="{3BE99718-54E0-7951-AB22-B604BD019108}"/>
                </a:ext>
              </a:extLst>
            </p:cNvPr>
            <p:cNvSpPr/>
            <p:nvPr/>
          </p:nvSpPr>
          <p:spPr>
            <a:xfrm>
              <a:off x="2418463" y="3020850"/>
              <a:ext cx="447600" cy="25"/>
            </a:xfrm>
            <a:custGeom>
              <a:avLst/>
              <a:gdLst/>
              <a:ahLst/>
              <a:cxnLst/>
              <a:rect l="l" t="t" r="r" b="b"/>
              <a:pathLst>
                <a:path w="17904" h="1" fill="none" extrusionOk="0">
                  <a:moveTo>
                    <a:pt x="0" y="0"/>
                  </a:moveTo>
                  <a:lnTo>
                    <a:pt x="17903"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TextBox 44">
            <a:extLst>
              <a:ext uri="{FF2B5EF4-FFF2-40B4-BE49-F238E27FC236}">
                <a16:creationId xmlns:a16="http://schemas.microsoft.com/office/drawing/2014/main" id="{20054FF2-1758-4A75-F4D3-2316C0AF2617}"/>
              </a:ext>
            </a:extLst>
          </p:cNvPr>
          <p:cNvSpPr txBox="1"/>
          <p:nvPr/>
        </p:nvSpPr>
        <p:spPr>
          <a:xfrm>
            <a:off x="4021683" y="4664810"/>
            <a:ext cx="4572000" cy="307777"/>
          </a:xfrm>
          <a:prstGeom prst="rect">
            <a:avLst/>
          </a:prstGeom>
          <a:noFill/>
        </p:spPr>
        <p:txBody>
          <a:bodyPr wrap="square">
            <a:spAutoFit/>
          </a:bodyPr>
          <a:lstStyle/>
          <a:p>
            <a:pPr algn="ctr"/>
            <a:r>
              <a:rPr lang="en-US" sz="1400" b="1" cap="none" spc="0" dirty="0">
                <a:ln w="0"/>
                <a:solidFill>
                  <a:srgbClr val="0B37BA"/>
                </a:solidFill>
                <a:effectLst/>
                <a:latin typeface="Source Sans Pro" panose="020B0503030403020204" pitchFamily="34" charset="0"/>
                <a:ea typeface="Source Sans Pro" panose="020B0503030403020204" pitchFamily="34" charset="0"/>
              </a:rPr>
              <a:t>EXECUTABLE ELF FILE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grpSp>
        <p:nvGrpSpPr>
          <p:cNvPr id="1856" name="Google Shape;1856;p41"/>
          <p:cNvGrpSpPr/>
          <p:nvPr/>
        </p:nvGrpSpPr>
        <p:grpSpPr>
          <a:xfrm>
            <a:off x="1311791" y="1501296"/>
            <a:ext cx="6520418" cy="2941009"/>
            <a:chOff x="-597150" y="1354950"/>
            <a:chExt cx="6707825" cy="3220500"/>
          </a:xfrm>
        </p:grpSpPr>
        <p:sp>
          <p:nvSpPr>
            <p:cNvPr id="1857" name="Google Shape;1857;p41"/>
            <p:cNvSpPr/>
            <p:nvPr/>
          </p:nvSpPr>
          <p:spPr>
            <a:xfrm>
              <a:off x="-597025" y="1354950"/>
              <a:ext cx="6707700" cy="32205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8" name="Google Shape;1858;p41"/>
            <p:cNvGrpSpPr/>
            <p:nvPr/>
          </p:nvGrpSpPr>
          <p:grpSpPr>
            <a:xfrm>
              <a:off x="-597150" y="1354950"/>
              <a:ext cx="6707621" cy="270554"/>
              <a:chOff x="-301298" y="1147729"/>
              <a:chExt cx="6707621" cy="270554"/>
            </a:xfrm>
          </p:grpSpPr>
          <p:sp>
            <p:nvSpPr>
              <p:cNvPr id="1859" name="Google Shape;1859;p41"/>
              <p:cNvSpPr/>
              <p:nvPr/>
            </p:nvSpPr>
            <p:spPr>
              <a:xfrm>
                <a:off x="-301298" y="1147729"/>
                <a:ext cx="6707621"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0" name="Google Shape;1860;p41"/>
              <p:cNvGrpSpPr/>
              <p:nvPr/>
            </p:nvGrpSpPr>
            <p:grpSpPr>
              <a:xfrm>
                <a:off x="6202848" y="1213287"/>
                <a:ext cx="139356" cy="139356"/>
                <a:chOff x="3300229" y="786025"/>
                <a:chExt cx="116275" cy="116275"/>
              </a:xfrm>
            </p:grpSpPr>
            <p:sp>
              <p:nvSpPr>
                <p:cNvPr id="1861" name="Google Shape;1861;p41"/>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1"/>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1"/>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Google Shape;1987;p44">
            <a:extLst>
              <a:ext uri="{FF2B5EF4-FFF2-40B4-BE49-F238E27FC236}">
                <a16:creationId xmlns:a16="http://schemas.microsoft.com/office/drawing/2014/main" id="{70112DD0-5B52-5600-0718-1E2DB3154E4E}"/>
              </a:ext>
            </a:extLst>
          </p:cNvPr>
          <p:cNvSpPr txBox="1">
            <a:spLocks/>
          </p:cNvSpPr>
          <p:nvPr/>
        </p:nvSpPr>
        <p:spPr>
          <a:xfrm>
            <a:off x="1217883" y="414814"/>
            <a:ext cx="5878241"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8500"/>
              <a:buFont typeface="Space Grotesk"/>
              <a:buNone/>
              <a:defRPr sz="8500" b="1" i="0" u="none" strike="noStrike" cap="none">
                <a:solidFill>
                  <a:schemeClr val="dk1"/>
                </a:solidFill>
                <a:latin typeface="Space Grotesk"/>
                <a:ea typeface="Space Grotesk"/>
                <a:cs typeface="Space Grotesk"/>
                <a:sym typeface="Space Grotesk"/>
              </a:defRPr>
            </a:lvl1pPr>
            <a:lvl2pPr marR="0" lvl="1"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algn="l"/>
            <a:r>
              <a:rPr lang="en-GB" sz="4400" dirty="0"/>
              <a:t>ELF FILES OVERVIEW</a:t>
            </a:r>
          </a:p>
        </p:txBody>
      </p:sp>
      <p:sp>
        <p:nvSpPr>
          <p:cNvPr id="6" name="TextBox 5">
            <a:extLst>
              <a:ext uri="{FF2B5EF4-FFF2-40B4-BE49-F238E27FC236}">
                <a16:creationId xmlns:a16="http://schemas.microsoft.com/office/drawing/2014/main" id="{D9DB8A4F-FCA4-757A-88DC-4C499228E621}"/>
              </a:ext>
            </a:extLst>
          </p:cNvPr>
          <p:cNvSpPr txBox="1"/>
          <p:nvPr/>
        </p:nvSpPr>
        <p:spPr>
          <a:xfrm>
            <a:off x="1442410" y="1825050"/>
            <a:ext cx="6322926" cy="2585323"/>
          </a:xfrm>
          <a:prstGeom prst="rect">
            <a:avLst/>
          </a:prstGeom>
          <a:noFill/>
        </p:spPr>
        <p:txBody>
          <a:bodyPr wrap="square">
            <a:spAutoFit/>
          </a:bodyPr>
          <a:lstStyle/>
          <a:p>
            <a:pPr marL="285750" indent="-285750">
              <a:buClr>
                <a:srgbClr val="0B37BA"/>
              </a:buClr>
              <a:buFont typeface="Wingdings" panose="05000000000000000000" pitchFamily="2" charset="2"/>
              <a:buChar char="v"/>
            </a:pPr>
            <a:r>
              <a:rPr lang="en-GB" sz="1800" dirty="0">
                <a:solidFill>
                  <a:srgbClr val="0B37BA"/>
                </a:solidFill>
                <a:latin typeface="Source Sans Pro" panose="020B0503030403020204" pitchFamily="34" charset="0"/>
                <a:ea typeface="Source Sans Pro" panose="020B0503030403020204" pitchFamily="34" charset="0"/>
              </a:rPr>
              <a:t>ELF = Executable Linking Format.</a:t>
            </a:r>
          </a:p>
          <a:p>
            <a:pPr marL="285750" indent="-285750">
              <a:buClr>
                <a:srgbClr val="0B37BA"/>
              </a:buClr>
              <a:buFont typeface="Wingdings" panose="05000000000000000000" pitchFamily="2" charset="2"/>
              <a:buChar char="v"/>
            </a:pPr>
            <a:r>
              <a:rPr lang="en-GB" sz="1800" dirty="0">
                <a:solidFill>
                  <a:srgbClr val="0B37BA"/>
                </a:solidFill>
                <a:latin typeface="Source Sans Pro" panose="020B0503030403020204" pitchFamily="34" charset="0"/>
                <a:ea typeface="Source Sans Pro" panose="020B0503030403020204" pitchFamily="34" charset="0"/>
              </a:rPr>
              <a:t>It contains information identifying:</a:t>
            </a:r>
          </a:p>
          <a:p>
            <a:pPr>
              <a:buClr>
                <a:srgbClr val="0B37BA"/>
              </a:buClr>
            </a:pPr>
            <a:r>
              <a:rPr lang="en-GB" sz="1800" dirty="0">
                <a:solidFill>
                  <a:srgbClr val="0B37BA"/>
                </a:solidFill>
                <a:latin typeface="Source Sans Pro" panose="020B0503030403020204" pitchFamily="34" charset="0"/>
                <a:ea typeface="Source Sans Pro" panose="020B0503030403020204" pitchFamily="34" charset="0"/>
              </a:rPr>
              <a:t>	OS, endianness, etc</a:t>
            </a:r>
          </a:p>
          <a:p>
            <a:pPr marL="285750" indent="-285750">
              <a:buClr>
                <a:srgbClr val="0B37BA"/>
              </a:buClr>
              <a:buFont typeface="Wingdings" panose="05000000000000000000" pitchFamily="2" charset="2"/>
              <a:buChar char="v"/>
            </a:pPr>
            <a:r>
              <a:rPr lang="en-GB" sz="1800" dirty="0">
                <a:solidFill>
                  <a:srgbClr val="0B37BA"/>
                </a:solidFill>
                <a:latin typeface="Source Sans Pro" panose="020B0503030403020204" pitchFamily="34" charset="0"/>
                <a:ea typeface="Source Sans Pro" panose="020B0503030403020204" pitchFamily="34" charset="0"/>
              </a:rPr>
              <a:t>ELF files provide the information needed for execution by the OS</a:t>
            </a:r>
          </a:p>
          <a:p>
            <a:pPr marL="285750" indent="-285750">
              <a:buClr>
                <a:srgbClr val="0B37BA"/>
              </a:buClr>
              <a:buFont typeface="Wingdings" panose="05000000000000000000" pitchFamily="2" charset="2"/>
              <a:buChar char="v"/>
            </a:pPr>
            <a:r>
              <a:rPr lang="en-GB" sz="1800" dirty="0">
                <a:solidFill>
                  <a:srgbClr val="0B37BA"/>
                </a:solidFill>
                <a:latin typeface="Source Sans Pro" panose="020B0503030403020204" pitchFamily="34" charset="0"/>
                <a:ea typeface="Source Sans Pro" panose="020B0503030403020204" pitchFamily="34" charset="0"/>
              </a:rPr>
              <a:t>ELF Files can be broken up into three components</a:t>
            </a:r>
          </a:p>
          <a:p>
            <a:pPr lvl="1">
              <a:buClr>
                <a:srgbClr val="0B37BA"/>
              </a:buClr>
            </a:pPr>
            <a:r>
              <a:rPr lang="en-GB" sz="1800" dirty="0">
                <a:solidFill>
                  <a:srgbClr val="0B37BA"/>
                </a:solidFill>
                <a:latin typeface="Source Sans Pro" panose="020B0503030403020204" pitchFamily="34" charset="0"/>
                <a:ea typeface="Source Sans Pro" panose="020B0503030403020204" pitchFamily="34" charset="0"/>
              </a:rPr>
              <a:t>	ELF Header</a:t>
            </a:r>
          </a:p>
          <a:p>
            <a:pPr lvl="1">
              <a:buClr>
                <a:srgbClr val="0B37BA"/>
              </a:buClr>
            </a:pPr>
            <a:r>
              <a:rPr lang="en-GB" sz="1800" dirty="0">
                <a:solidFill>
                  <a:srgbClr val="0B37BA"/>
                </a:solidFill>
                <a:latin typeface="Source Sans Pro" panose="020B0503030403020204" pitchFamily="34" charset="0"/>
                <a:ea typeface="Source Sans Pro" panose="020B0503030403020204" pitchFamily="34" charset="0"/>
              </a:rPr>
              <a:t>	Sections</a:t>
            </a:r>
          </a:p>
          <a:p>
            <a:pPr lvl="1">
              <a:buClr>
                <a:srgbClr val="0B37BA"/>
              </a:buClr>
            </a:pPr>
            <a:r>
              <a:rPr lang="en-GB" sz="1800" dirty="0">
                <a:solidFill>
                  <a:srgbClr val="0B37BA"/>
                </a:solidFill>
                <a:latin typeface="Source Sans Pro" panose="020B0503030403020204" pitchFamily="34" charset="0"/>
                <a:ea typeface="Source Sans Pro" panose="020B0503030403020204" pitchFamily="34" charset="0"/>
              </a:rPr>
              <a:t>	Segments</a:t>
            </a:r>
            <a:endParaRPr lang="en-GB" dirty="0">
              <a:solidFill>
                <a:srgbClr val="0B37BA"/>
              </a:solidFill>
              <a:latin typeface="Source Sans Pro" panose="020B0503030403020204" pitchFamily="34" charset="0"/>
              <a:ea typeface="Source Sans Pro" panose="020B050303040302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grpSp>
        <p:nvGrpSpPr>
          <p:cNvPr id="2369" name="Google Shape;2369;p49"/>
          <p:cNvGrpSpPr/>
          <p:nvPr/>
        </p:nvGrpSpPr>
        <p:grpSpPr>
          <a:xfrm>
            <a:off x="233997" y="4279824"/>
            <a:ext cx="291050" cy="657525"/>
            <a:chOff x="7875018" y="1882075"/>
            <a:chExt cx="291050" cy="657525"/>
          </a:xfrm>
        </p:grpSpPr>
        <p:sp>
          <p:nvSpPr>
            <p:cNvPr id="2370" name="Google Shape;2370;p49"/>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9"/>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 name="Google Shape;2372;p49"/>
          <p:cNvGrpSpPr/>
          <p:nvPr/>
        </p:nvGrpSpPr>
        <p:grpSpPr>
          <a:xfrm>
            <a:off x="8002933" y="728346"/>
            <a:ext cx="554700" cy="554700"/>
            <a:chOff x="8002933" y="728346"/>
            <a:chExt cx="554700" cy="554700"/>
          </a:xfrm>
        </p:grpSpPr>
        <p:grpSp>
          <p:nvGrpSpPr>
            <p:cNvPr id="2373" name="Google Shape;2373;p49"/>
            <p:cNvGrpSpPr/>
            <p:nvPr/>
          </p:nvGrpSpPr>
          <p:grpSpPr>
            <a:xfrm>
              <a:off x="8002933" y="728346"/>
              <a:ext cx="554700" cy="554700"/>
              <a:chOff x="-388475" y="881425"/>
              <a:chExt cx="554700" cy="554700"/>
            </a:xfrm>
          </p:grpSpPr>
          <p:sp>
            <p:nvSpPr>
              <p:cNvPr id="2374" name="Google Shape;2374;p49"/>
              <p:cNvSpPr/>
              <p:nvPr/>
            </p:nvSpPr>
            <p:spPr>
              <a:xfrm>
                <a:off x="-312275" y="8814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9"/>
              <p:cNvSpPr/>
              <p:nvPr/>
            </p:nvSpPr>
            <p:spPr>
              <a:xfrm>
                <a:off x="-388475" y="9576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6" name="Google Shape;2376;p49"/>
            <p:cNvGrpSpPr/>
            <p:nvPr/>
          </p:nvGrpSpPr>
          <p:grpSpPr>
            <a:xfrm>
              <a:off x="8102431" y="884995"/>
              <a:ext cx="280923" cy="315449"/>
              <a:chOff x="6276025" y="3812400"/>
              <a:chExt cx="416800" cy="468025"/>
            </a:xfrm>
          </p:grpSpPr>
          <p:sp>
            <p:nvSpPr>
              <p:cNvPr id="2377" name="Google Shape;2377;p49"/>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8" name="Google Shape;2378;p49"/>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9" name="Google Shape;2379;p49"/>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80" name="Google Shape;2380;p49"/>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399" name="Google Shape;2399;p49"/>
          <p:cNvSpPr txBox="1">
            <a:spLocks noGrp="1"/>
          </p:cNvSpPr>
          <p:nvPr>
            <p:ph type="title"/>
          </p:nvPr>
        </p:nvSpPr>
        <p:spPr>
          <a:xfrm>
            <a:off x="125937" y="357773"/>
            <a:ext cx="7287304"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REVERSE ENGINEERING WITH GHIDRA</a:t>
            </a:r>
            <a:endParaRPr dirty="0">
              <a:solidFill>
                <a:schemeClr val="dk1"/>
              </a:solidFill>
            </a:endParaRPr>
          </a:p>
        </p:txBody>
      </p:sp>
      <p:sp>
        <p:nvSpPr>
          <p:cNvPr id="38" name="TextBox 37">
            <a:extLst>
              <a:ext uri="{FF2B5EF4-FFF2-40B4-BE49-F238E27FC236}">
                <a16:creationId xmlns:a16="http://schemas.microsoft.com/office/drawing/2014/main" id="{FDFFEE7F-AE74-FE04-BB5B-6F4480478DCB}"/>
              </a:ext>
            </a:extLst>
          </p:cNvPr>
          <p:cNvSpPr txBox="1"/>
          <p:nvPr/>
        </p:nvSpPr>
        <p:spPr>
          <a:xfrm>
            <a:off x="845574" y="1485900"/>
            <a:ext cx="7712059" cy="738664"/>
          </a:xfrm>
          <a:prstGeom prst="rect">
            <a:avLst/>
          </a:prstGeom>
          <a:noFill/>
        </p:spPr>
        <p:txBody>
          <a:bodyPr wrap="square" rtlCol="0">
            <a:spAutoFit/>
          </a:bodyPr>
          <a:lstStyle/>
          <a:p>
            <a:pPr marL="285750" indent="-285750">
              <a:buClr>
                <a:srgbClr val="0B37BA"/>
              </a:buClr>
              <a:buFont typeface="Wingdings" panose="05000000000000000000" pitchFamily="2" charset="2"/>
              <a:buChar char="v"/>
            </a:pPr>
            <a:r>
              <a:rPr lang="en-GB" dirty="0">
                <a:solidFill>
                  <a:srgbClr val="0B37BA"/>
                </a:solidFill>
                <a:latin typeface="Source Sans Pro" panose="020B0503030403020204" pitchFamily="34" charset="0"/>
                <a:ea typeface="Source Sans Pro" panose="020B0503030403020204" pitchFamily="34" charset="0"/>
              </a:rPr>
              <a:t>For this project, I am reverse engineering PicoCTF 2022 #bbbbloat.</a:t>
            </a:r>
          </a:p>
          <a:p>
            <a:pPr marL="285750" indent="-285750">
              <a:buClr>
                <a:srgbClr val="0B37BA"/>
              </a:buClr>
              <a:buFont typeface="Wingdings" panose="05000000000000000000" pitchFamily="2" charset="2"/>
              <a:buChar char="v"/>
            </a:pPr>
            <a:r>
              <a:rPr lang="en-GB" dirty="0">
                <a:solidFill>
                  <a:srgbClr val="0B37BA"/>
                </a:solidFill>
                <a:latin typeface="Source Sans Pro" panose="020B0503030403020204" pitchFamily="34" charset="0"/>
                <a:ea typeface="Source Sans Pro" panose="020B0503030403020204" pitchFamily="34" charset="0"/>
              </a:rPr>
              <a:t>So first just download from PicoCTF and check the file type and gather as much information as possible</a:t>
            </a:r>
          </a:p>
        </p:txBody>
      </p:sp>
      <p:sp>
        <p:nvSpPr>
          <p:cNvPr id="41" name="TextBox 40">
            <a:extLst>
              <a:ext uri="{FF2B5EF4-FFF2-40B4-BE49-F238E27FC236}">
                <a16:creationId xmlns:a16="http://schemas.microsoft.com/office/drawing/2014/main" id="{4C179AB3-FC9D-BAD5-CBDA-11A0AEF410CB}"/>
              </a:ext>
            </a:extLst>
          </p:cNvPr>
          <p:cNvSpPr txBox="1"/>
          <p:nvPr/>
        </p:nvSpPr>
        <p:spPr>
          <a:xfrm>
            <a:off x="760645" y="1118756"/>
            <a:ext cx="3706579" cy="369332"/>
          </a:xfrm>
          <a:prstGeom prst="rect">
            <a:avLst/>
          </a:prstGeom>
          <a:noFill/>
        </p:spPr>
        <p:txBody>
          <a:bodyPr wrap="square">
            <a:spAutoFit/>
          </a:bodyPr>
          <a:lstStyle/>
          <a:p>
            <a:r>
              <a:rPr lang="en-GB" sz="1800" b="1" dirty="0">
                <a:solidFill>
                  <a:schemeClr val="bg2"/>
                </a:solidFill>
                <a:latin typeface="Source Sans Pro" panose="020B0503030403020204" pitchFamily="34" charset="0"/>
                <a:ea typeface="Source Sans Pro" panose="020B0503030403020204" pitchFamily="34" charset="0"/>
              </a:rPr>
              <a:t>1. INFORMATION GATHERING</a:t>
            </a:r>
          </a:p>
        </p:txBody>
      </p:sp>
      <p:pic>
        <p:nvPicPr>
          <p:cNvPr id="10" name="Picture 9">
            <a:extLst>
              <a:ext uri="{FF2B5EF4-FFF2-40B4-BE49-F238E27FC236}">
                <a16:creationId xmlns:a16="http://schemas.microsoft.com/office/drawing/2014/main" id="{9840A005-51EA-900E-AA45-FF2170EB3AA6}"/>
              </a:ext>
            </a:extLst>
          </p:cNvPr>
          <p:cNvPicPr>
            <a:picLocks noChangeAspect="1"/>
          </p:cNvPicPr>
          <p:nvPr/>
        </p:nvPicPr>
        <p:blipFill>
          <a:blip r:embed="rId3"/>
          <a:stretch>
            <a:fillRect/>
          </a:stretch>
        </p:blipFill>
        <p:spPr>
          <a:xfrm>
            <a:off x="2213944" y="2081401"/>
            <a:ext cx="5210175" cy="2855948"/>
          </a:xfrm>
          <a:prstGeom prst="rect">
            <a:avLst/>
          </a:prstGeom>
        </p:spPr>
      </p:pic>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26AB92E0-978D-BD48-82C1-E95374B8DC87}"/>
                  </a:ext>
                </a:extLst>
              </p14:cNvPr>
              <p14:cNvContentPartPr/>
              <p14:nvPr/>
            </p14:nvContentPartPr>
            <p14:xfrm>
              <a:off x="2557133" y="2333543"/>
              <a:ext cx="1495080" cy="360"/>
            </p14:xfrm>
          </p:contentPart>
        </mc:Choice>
        <mc:Fallback>
          <p:pic>
            <p:nvPicPr>
              <p:cNvPr id="11" name="Ink 10">
                <a:extLst>
                  <a:ext uri="{FF2B5EF4-FFF2-40B4-BE49-F238E27FC236}">
                    <a16:creationId xmlns:a16="http://schemas.microsoft.com/office/drawing/2014/main" id="{26AB92E0-978D-BD48-82C1-E95374B8DC87}"/>
                  </a:ext>
                </a:extLst>
              </p:cNvPr>
              <p:cNvPicPr/>
              <p:nvPr/>
            </p:nvPicPr>
            <p:blipFill>
              <a:blip r:embed="rId5"/>
              <a:stretch>
                <a:fillRect/>
              </a:stretch>
            </p:blipFill>
            <p:spPr>
              <a:xfrm>
                <a:off x="2539493" y="2297543"/>
                <a:ext cx="15307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2734125C-70B2-9B4D-2325-BCBFA04EB54F}"/>
                  </a:ext>
                </a:extLst>
              </p14:cNvPr>
              <p14:cNvContentPartPr/>
              <p14:nvPr/>
            </p14:nvContentPartPr>
            <p14:xfrm>
              <a:off x="2590613" y="3647723"/>
              <a:ext cx="1016280" cy="360"/>
            </p14:xfrm>
          </p:contentPart>
        </mc:Choice>
        <mc:Fallback>
          <p:pic>
            <p:nvPicPr>
              <p:cNvPr id="12" name="Ink 11">
                <a:extLst>
                  <a:ext uri="{FF2B5EF4-FFF2-40B4-BE49-F238E27FC236}">
                    <a16:creationId xmlns:a16="http://schemas.microsoft.com/office/drawing/2014/main" id="{2734125C-70B2-9B4D-2325-BCBFA04EB54F}"/>
                  </a:ext>
                </a:extLst>
              </p:cNvPr>
              <p:cNvPicPr/>
              <p:nvPr/>
            </p:nvPicPr>
            <p:blipFill>
              <a:blip r:embed="rId7"/>
              <a:stretch>
                <a:fillRect/>
              </a:stretch>
            </p:blipFill>
            <p:spPr>
              <a:xfrm>
                <a:off x="2572613" y="3612083"/>
                <a:ext cx="10519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9BDE0135-BFAC-1BE9-C696-4A8F3665F049}"/>
                  </a:ext>
                </a:extLst>
              </p14:cNvPr>
              <p14:cNvContentPartPr/>
              <p14:nvPr/>
            </p14:nvContentPartPr>
            <p14:xfrm>
              <a:off x="2235653" y="4209863"/>
              <a:ext cx="1749600" cy="360"/>
            </p14:xfrm>
          </p:contentPart>
        </mc:Choice>
        <mc:Fallback>
          <p:pic>
            <p:nvPicPr>
              <p:cNvPr id="13" name="Ink 12">
                <a:extLst>
                  <a:ext uri="{FF2B5EF4-FFF2-40B4-BE49-F238E27FC236}">
                    <a16:creationId xmlns:a16="http://schemas.microsoft.com/office/drawing/2014/main" id="{9BDE0135-BFAC-1BE9-C696-4A8F3665F049}"/>
                  </a:ext>
                </a:extLst>
              </p:cNvPr>
              <p:cNvPicPr/>
              <p:nvPr/>
            </p:nvPicPr>
            <p:blipFill>
              <a:blip r:embed="rId9"/>
              <a:stretch>
                <a:fillRect/>
              </a:stretch>
            </p:blipFill>
            <p:spPr>
              <a:xfrm>
                <a:off x="2217653" y="4173863"/>
                <a:ext cx="17852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D731CB7A-7C15-6AA1-B17C-7380AB002089}"/>
                  </a:ext>
                </a:extLst>
              </p14:cNvPr>
              <p14:cNvContentPartPr/>
              <p14:nvPr/>
            </p14:nvContentPartPr>
            <p14:xfrm>
              <a:off x="2359853" y="4409663"/>
              <a:ext cx="721440" cy="360"/>
            </p14:xfrm>
          </p:contentPart>
        </mc:Choice>
        <mc:Fallback>
          <p:pic>
            <p:nvPicPr>
              <p:cNvPr id="14" name="Ink 13">
                <a:extLst>
                  <a:ext uri="{FF2B5EF4-FFF2-40B4-BE49-F238E27FC236}">
                    <a16:creationId xmlns:a16="http://schemas.microsoft.com/office/drawing/2014/main" id="{D731CB7A-7C15-6AA1-B17C-7380AB002089}"/>
                  </a:ext>
                </a:extLst>
              </p:cNvPr>
              <p:cNvPicPr/>
              <p:nvPr/>
            </p:nvPicPr>
            <p:blipFill>
              <a:blip r:embed="rId11"/>
              <a:stretch>
                <a:fillRect/>
              </a:stretch>
            </p:blipFill>
            <p:spPr>
              <a:xfrm>
                <a:off x="2342213" y="4374023"/>
                <a:ext cx="7570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CBB2D332-4A2B-53E4-68DF-A3BE21396280}"/>
                  </a:ext>
                </a:extLst>
              </p14:cNvPr>
              <p14:cNvContentPartPr/>
              <p14:nvPr/>
            </p14:nvContentPartPr>
            <p14:xfrm>
              <a:off x="2230253" y="4700183"/>
              <a:ext cx="979920" cy="360"/>
            </p14:xfrm>
          </p:contentPart>
        </mc:Choice>
        <mc:Fallback>
          <p:pic>
            <p:nvPicPr>
              <p:cNvPr id="15" name="Ink 14">
                <a:extLst>
                  <a:ext uri="{FF2B5EF4-FFF2-40B4-BE49-F238E27FC236}">
                    <a16:creationId xmlns:a16="http://schemas.microsoft.com/office/drawing/2014/main" id="{CBB2D332-4A2B-53E4-68DF-A3BE21396280}"/>
                  </a:ext>
                </a:extLst>
              </p:cNvPr>
              <p:cNvPicPr/>
              <p:nvPr/>
            </p:nvPicPr>
            <p:blipFill>
              <a:blip r:embed="rId13"/>
              <a:stretch>
                <a:fillRect/>
              </a:stretch>
            </p:blipFill>
            <p:spPr>
              <a:xfrm>
                <a:off x="2212253" y="4664543"/>
                <a:ext cx="1015560" cy="72000"/>
              </a:xfrm>
              <a:prstGeom prst="rect">
                <a:avLst/>
              </a:prstGeom>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grpSp>
        <p:nvGrpSpPr>
          <p:cNvPr id="2410" name="Google Shape;2410;p50"/>
          <p:cNvGrpSpPr/>
          <p:nvPr/>
        </p:nvGrpSpPr>
        <p:grpSpPr>
          <a:xfrm rot="5400000">
            <a:off x="8052544" y="4172639"/>
            <a:ext cx="313752" cy="708812"/>
            <a:chOff x="7875018" y="1882075"/>
            <a:chExt cx="291050" cy="657525"/>
          </a:xfrm>
        </p:grpSpPr>
        <p:sp>
          <p:nvSpPr>
            <p:cNvPr id="2411" name="Google Shape;2411;p50"/>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0"/>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50"/>
          <p:cNvGrpSpPr/>
          <p:nvPr/>
        </p:nvGrpSpPr>
        <p:grpSpPr>
          <a:xfrm>
            <a:off x="8173663" y="1354253"/>
            <a:ext cx="851652" cy="2579431"/>
            <a:chOff x="8173663" y="1354253"/>
            <a:chExt cx="851652" cy="2579431"/>
          </a:xfrm>
        </p:grpSpPr>
        <p:grpSp>
          <p:nvGrpSpPr>
            <p:cNvPr id="2414" name="Google Shape;2414;p50"/>
            <p:cNvGrpSpPr/>
            <p:nvPr/>
          </p:nvGrpSpPr>
          <p:grpSpPr>
            <a:xfrm>
              <a:off x="8173663" y="1354253"/>
              <a:ext cx="708800" cy="2579431"/>
              <a:chOff x="8350900" y="1547724"/>
              <a:chExt cx="688757" cy="2506491"/>
            </a:xfrm>
          </p:grpSpPr>
          <p:sp>
            <p:nvSpPr>
              <p:cNvPr id="2415" name="Google Shape;2415;p50"/>
              <p:cNvSpPr/>
              <p:nvPr/>
            </p:nvSpPr>
            <p:spPr>
              <a:xfrm>
                <a:off x="8350900" y="1700115"/>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0"/>
              <p:cNvSpPr/>
              <p:nvPr/>
            </p:nvSpPr>
            <p:spPr>
              <a:xfrm>
                <a:off x="8412384" y="1623930"/>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0"/>
              <p:cNvSpPr/>
              <p:nvPr/>
            </p:nvSpPr>
            <p:spPr>
              <a:xfrm>
                <a:off x="8488557" y="1547724"/>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18" name="Google Shape;2418;p50"/>
            <p:cNvSpPr/>
            <p:nvPr/>
          </p:nvSpPr>
          <p:spPr>
            <a:xfrm>
              <a:off x="8681815" y="1565648"/>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 name="Google Shape;2419;p50"/>
          <p:cNvGrpSpPr/>
          <p:nvPr/>
        </p:nvGrpSpPr>
        <p:grpSpPr>
          <a:xfrm>
            <a:off x="512914" y="1327649"/>
            <a:ext cx="7199248" cy="3517070"/>
            <a:chOff x="3059950" y="152387"/>
            <a:chExt cx="5931630" cy="3109758"/>
          </a:xfrm>
        </p:grpSpPr>
        <p:sp>
          <p:nvSpPr>
            <p:cNvPr id="2420" name="Google Shape;2420;p50"/>
            <p:cNvSpPr/>
            <p:nvPr/>
          </p:nvSpPr>
          <p:spPr>
            <a:xfrm>
              <a:off x="3059950" y="152387"/>
              <a:ext cx="5931589" cy="310975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0"/>
            <p:cNvSpPr/>
            <p:nvPr/>
          </p:nvSpPr>
          <p:spPr>
            <a:xfrm>
              <a:off x="3059991" y="152395"/>
              <a:ext cx="5931589"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rgbClr val="0B37BA"/>
                </a:solidFill>
                <a:latin typeface="Source Sans Pro" panose="020B0503030403020204" pitchFamily="34" charset="0"/>
                <a:ea typeface="Source Sans Pro" panose="020B0503030403020204" pitchFamily="34" charset="0"/>
              </a:endParaRPr>
            </a:p>
          </p:txBody>
        </p:sp>
        <p:grpSp>
          <p:nvGrpSpPr>
            <p:cNvPr id="2422" name="Google Shape;2422;p50"/>
            <p:cNvGrpSpPr/>
            <p:nvPr/>
          </p:nvGrpSpPr>
          <p:grpSpPr>
            <a:xfrm>
              <a:off x="8788026" y="217953"/>
              <a:ext cx="139356" cy="139356"/>
              <a:chOff x="3300229" y="786025"/>
              <a:chExt cx="116275" cy="116275"/>
            </a:xfrm>
          </p:grpSpPr>
          <p:sp>
            <p:nvSpPr>
              <p:cNvPr id="2423" name="Google Shape;2423;p50"/>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0"/>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0"/>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2399;p49">
            <a:extLst>
              <a:ext uri="{FF2B5EF4-FFF2-40B4-BE49-F238E27FC236}">
                <a16:creationId xmlns:a16="http://schemas.microsoft.com/office/drawing/2014/main" id="{7A951E30-4A96-2737-BE6A-2C066300B519}"/>
              </a:ext>
            </a:extLst>
          </p:cNvPr>
          <p:cNvSpPr txBox="1">
            <a:spLocks/>
          </p:cNvSpPr>
          <p:nvPr/>
        </p:nvSpPr>
        <p:spPr>
          <a:xfrm>
            <a:off x="86609" y="298781"/>
            <a:ext cx="7287304"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9pPr>
          </a:lstStyle>
          <a:p>
            <a:r>
              <a:rPr lang="en-GB" dirty="0"/>
              <a:t>REVERSE ENGINEERING WITH GHIDRA</a:t>
            </a:r>
          </a:p>
        </p:txBody>
      </p:sp>
      <p:sp>
        <p:nvSpPr>
          <p:cNvPr id="7" name="TextBox 6">
            <a:extLst>
              <a:ext uri="{FF2B5EF4-FFF2-40B4-BE49-F238E27FC236}">
                <a16:creationId xmlns:a16="http://schemas.microsoft.com/office/drawing/2014/main" id="{7FDA36DF-9661-9143-EE58-26E119C91F8F}"/>
              </a:ext>
            </a:extLst>
          </p:cNvPr>
          <p:cNvSpPr txBox="1"/>
          <p:nvPr/>
        </p:nvSpPr>
        <p:spPr>
          <a:xfrm>
            <a:off x="521520" y="934481"/>
            <a:ext cx="2607217" cy="369332"/>
          </a:xfrm>
          <a:prstGeom prst="rect">
            <a:avLst/>
          </a:prstGeom>
          <a:noFill/>
        </p:spPr>
        <p:txBody>
          <a:bodyPr wrap="square">
            <a:spAutoFit/>
          </a:bodyPr>
          <a:lstStyle/>
          <a:p>
            <a:r>
              <a:rPr lang="en-GB" sz="1800" b="1" dirty="0">
                <a:solidFill>
                  <a:schemeClr val="bg2"/>
                </a:solidFill>
                <a:latin typeface="Source Sans Pro" panose="020B0503030403020204" pitchFamily="34" charset="0"/>
                <a:ea typeface="Source Sans Pro" panose="020B0503030403020204" pitchFamily="34" charset="0"/>
              </a:rPr>
              <a:t>2. USE OF GHIDRA </a:t>
            </a:r>
          </a:p>
        </p:txBody>
      </p:sp>
      <p:pic>
        <p:nvPicPr>
          <p:cNvPr id="3" name="Picture 2">
            <a:extLst>
              <a:ext uri="{FF2B5EF4-FFF2-40B4-BE49-F238E27FC236}">
                <a16:creationId xmlns:a16="http://schemas.microsoft.com/office/drawing/2014/main" id="{9A303048-683C-AE57-3A34-B189AE8B08F5}"/>
              </a:ext>
            </a:extLst>
          </p:cNvPr>
          <p:cNvPicPr>
            <a:picLocks noChangeAspect="1"/>
          </p:cNvPicPr>
          <p:nvPr/>
        </p:nvPicPr>
        <p:blipFill rotWithShape="1">
          <a:blip r:embed="rId3"/>
          <a:srcRect l="947" b="23188"/>
          <a:stretch/>
        </p:blipFill>
        <p:spPr>
          <a:xfrm>
            <a:off x="558800" y="1689324"/>
            <a:ext cx="7088407" cy="3092226"/>
          </a:xfrm>
          <a:prstGeom prst="rect">
            <a:avLst/>
          </a:prstGeom>
        </p:spPr>
      </p:pic>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678B4854-6568-5E3F-BC53-96966EEA831C}"/>
                  </a:ext>
                </a:extLst>
              </p14:cNvPr>
              <p14:cNvContentPartPr/>
              <p14:nvPr/>
            </p14:nvContentPartPr>
            <p14:xfrm>
              <a:off x="2466893" y="1912830"/>
              <a:ext cx="249480" cy="360"/>
            </p14:xfrm>
          </p:contentPart>
        </mc:Choice>
        <mc:Fallback>
          <p:pic>
            <p:nvPicPr>
              <p:cNvPr id="11" name="Ink 10">
                <a:extLst>
                  <a:ext uri="{FF2B5EF4-FFF2-40B4-BE49-F238E27FC236}">
                    <a16:creationId xmlns:a16="http://schemas.microsoft.com/office/drawing/2014/main" id="{678B4854-6568-5E3F-BC53-96966EEA831C}"/>
                  </a:ext>
                </a:extLst>
              </p:cNvPr>
              <p:cNvPicPr/>
              <p:nvPr/>
            </p:nvPicPr>
            <p:blipFill>
              <a:blip r:embed="rId5"/>
              <a:stretch>
                <a:fillRect/>
              </a:stretch>
            </p:blipFill>
            <p:spPr>
              <a:xfrm>
                <a:off x="2448893" y="1877190"/>
                <a:ext cx="285120" cy="72000"/>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15" name="Slide Zoom 14">
                <a:extLst>
                  <a:ext uri="{FF2B5EF4-FFF2-40B4-BE49-F238E27FC236}">
                    <a16:creationId xmlns:a16="http://schemas.microsoft.com/office/drawing/2014/main" id="{D47F3045-B52C-FF90-DDF8-F202AE494606}"/>
                  </a:ext>
                </a:extLst>
              </p:cNvPr>
              <p:cNvGraphicFramePr>
                <a:graphicFrameLocks noChangeAspect="1"/>
              </p:cNvGraphicFramePr>
              <p:nvPr>
                <p:extLst>
                  <p:ext uri="{D42A27DB-BD31-4B8C-83A1-F6EECF244321}">
                    <p14:modId xmlns:p14="http://schemas.microsoft.com/office/powerpoint/2010/main" val="3042106976"/>
                  </p:ext>
                </p:extLst>
              </p:nvPr>
            </p:nvGraphicFramePr>
            <p:xfrm>
              <a:off x="2214563" y="1790747"/>
              <a:ext cx="697481" cy="174370"/>
            </p:xfrm>
            <a:graphic>
              <a:graphicData uri="http://schemas.microsoft.com/office/powerpoint/2016/slidezoom">
                <pslz:sldZm>
                  <pslz:sldZmObj sldId="307" cId="291915523">
                    <pslz:zmPr id="{90E9302E-8E4E-4A1C-BB7B-01539E3A7D5D}" returnToParent="0" imageType="cover" transitionDur="1000">
                      <p166:blipFill xmlns:p166="http://schemas.microsoft.com/office/powerpoint/2016/6/main">
                        <a:blip r:embed="rId6"/>
                        <a:stretch>
                          <a:fillRect/>
                        </a:stretch>
                      </p166:blipFill>
                      <p166:spPr xmlns:p166="http://schemas.microsoft.com/office/powerpoint/2016/6/main">
                        <a:xfrm>
                          <a:off x="0" y="0"/>
                          <a:ext cx="697481" cy="174370"/>
                        </a:xfrm>
                        <a:prstGeom prst="rect">
                          <a:avLst/>
                        </a:prstGeom>
                        <a:ln w="3175">
                          <a:noFill/>
                        </a:ln>
                      </p166:spPr>
                    </pslz:zmPr>
                  </pslz:sldZmObj>
                </pslz:sldZm>
              </a:graphicData>
            </a:graphic>
          </p:graphicFrame>
        </mc:Choice>
        <mc:Fallback>
          <p:pic>
            <p:nvPicPr>
              <p:cNvPr id="15" name="Slide Zoom 14">
                <a:hlinkClick r:id="rId7" action="ppaction://hlinksldjump"/>
                <a:extLst>
                  <a:ext uri="{FF2B5EF4-FFF2-40B4-BE49-F238E27FC236}">
                    <a16:creationId xmlns:a16="http://schemas.microsoft.com/office/drawing/2014/main" id="{D47F3045-B52C-FF90-DDF8-F202AE494606}"/>
                  </a:ext>
                </a:extLst>
              </p:cNvPr>
              <p:cNvPicPr>
                <a:picLocks noGrp="1" noRot="1" noChangeAspect="1" noMove="1" noResize="1" noEditPoints="1" noAdjustHandles="1" noChangeArrowheads="1" noChangeShapeType="1"/>
              </p:cNvPicPr>
              <p:nvPr/>
            </p:nvPicPr>
            <p:blipFill>
              <a:blip r:embed="rId6"/>
              <a:stretch>
                <a:fillRect/>
              </a:stretch>
            </p:blipFill>
            <p:spPr>
              <a:xfrm>
                <a:off x="2214563" y="1790747"/>
                <a:ext cx="697481" cy="174370"/>
              </a:xfrm>
              <a:prstGeom prst="rect">
                <a:avLst/>
              </a:prstGeom>
              <a:ln w="3175">
                <a:noFill/>
              </a:ln>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grpSp>
        <p:nvGrpSpPr>
          <p:cNvPr id="2410" name="Google Shape;2410;p50"/>
          <p:cNvGrpSpPr/>
          <p:nvPr/>
        </p:nvGrpSpPr>
        <p:grpSpPr>
          <a:xfrm rot="5400000">
            <a:off x="8052544" y="4172639"/>
            <a:ext cx="313752" cy="708812"/>
            <a:chOff x="7875018" y="1882075"/>
            <a:chExt cx="291050" cy="657525"/>
          </a:xfrm>
        </p:grpSpPr>
        <p:sp>
          <p:nvSpPr>
            <p:cNvPr id="2411" name="Google Shape;2411;p50"/>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0"/>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50"/>
          <p:cNvGrpSpPr/>
          <p:nvPr/>
        </p:nvGrpSpPr>
        <p:grpSpPr>
          <a:xfrm>
            <a:off x="8046643" y="1430453"/>
            <a:ext cx="775472" cy="2579431"/>
            <a:chOff x="8046643" y="1430453"/>
            <a:chExt cx="775472" cy="2579431"/>
          </a:xfrm>
        </p:grpSpPr>
        <p:grpSp>
          <p:nvGrpSpPr>
            <p:cNvPr id="2414" name="Google Shape;2414;p50"/>
            <p:cNvGrpSpPr/>
            <p:nvPr/>
          </p:nvGrpSpPr>
          <p:grpSpPr>
            <a:xfrm>
              <a:off x="8046643" y="1430453"/>
              <a:ext cx="708812" cy="2579431"/>
              <a:chOff x="8227478" y="1621770"/>
              <a:chExt cx="688769" cy="2506491"/>
            </a:xfrm>
          </p:grpSpPr>
          <p:sp>
            <p:nvSpPr>
              <p:cNvPr id="2415" name="Google Shape;2415;p50"/>
              <p:cNvSpPr/>
              <p:nvPr/>
            </p:nvSpPr>
            <p:spPr>
              <a:xfrm>
                <a:off x="8227478" y="1774161"/>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0"/>
              <p:cNvSpPr/>
              <p:nvPr/>
            </p:nvSpPr>
            <p:spPr>
              <a:xfrm>
                <a:off x="8288964" y="1697976"/>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0"/>
              <p:cNvSpPr/>
              <p:nvPr/>
            </p:nvSpPr>
            <p:spPr>
              <a:xfrm>
                <a:off x="8365147" y="1621770"/>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18" name="Google Shape;2418;p50"/>
            <p:cNvSpPr/>
            <p:nvPr/>
          </p:nvSpPr>
          <p:spPr>
            <a:xfrm>
              <a:off x="8478615" y="1641848"/>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 name="Google Shape;2419;p50"/>
          <p:cNvGrpSpPr/>
          <p:nvPr/>
        </p:nvGrpSpPr>
        <p:grpSpPr>
          <a:xfrm>
            <a:off x="766916" y="1327649"/>
            <a:ext cx="6626882" cy="3474256"/>
            <a:chOff x="3059950" y="152387"/>
            <a:chExt cx="5931630" cy="3109758"/>
          </a:xfrm>
        </p:grpSpPr>
        <p:sp>
          <p:nvSpPr>
            <p:cNvPr id="2420" name="Google Shape;2420;p50"/>
            <p:cNvSpPr/>
            <p:nvPr/>
          </p:nvSpPr>
          <p:spPr>
            <a:xfrm>
              <a:off x="3059950" y="152387"/>
              <a:ext cx="5931589" cy="310975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0"/>
            <p:cNvSpPr/>
            <p:nvPr/>
          </p:nvSpPr>
          <p:spPr>
            <a:xfrm>
              <a:off x="3059991" y="152395"/>
              <a:ext cx="5931589"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endParaRPr lang="en-GB" dirty="0"/>
            </a:p>
          </p:txBody>
        </p:sp>
        <p:grpSp>
          <p:nvGrpSpPr>
            <p:cNvPr id="2422" name="Google Shape;2422;p50"/>
            <p:cNvGrpSpPr/>
            <p:nvPr/>
          </p:nvGrpSpPr>
          <p:grpSpPr>
            <a:xfrm>
              <a:off x="8788026" y="217953"/>
              <a:ext cx="139356" cy="139356"/>
              <a:chOff x="3300229" y="786025"/>
              <a:chExt cx="116275" cy="116275"/>
            </a:xfrm>
          </p:grpSpPr>
          <p:sp>
            <p:nvSpPr>
              <p:cNvPr id="2423" name="Google Shape;2423;p50"/>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0"/>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0"/>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2399;p49">
            <a:extLst>
              <a:ext uri="{FF2B5EF4-FFF2-40B4-BE49-F238E27FC236}">
                <a16:creationId xmlns:a16="http://schemas.microsoft.com/office/drawing/2014/main" id="{7A951E30-4A96-2737-BE6A-2C066300B519}"/>
              </a:ext>
            </a:extLst>
          </p:cNvPr>
          <p:cNvSpPr txBox="1">
            <a:spLocks/>
          </p:cNvSpPr>
          <p:nvPr/>
        </p:nvSpPr>
        <p:spPr>
          <a:xfrm>
            <a:off x="86609" y="298781"/>
            <a:ext cx="7287304"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9pPr>
          </a:lstStyle>
          <a:p>
            <a:r>
              <a:rPr lang="en-GB" dirty="0"/>
              <a:t>REVERSE ENGINEERING WITH GHIDRA</a:t>
            </a:r>
          </a:p>
        </p:txBody>
      </p:sp>
      <p:sp>
        <p:nvSpPr>
          <p:cNvPr id="7" name="TextBox 6">
            <a:extLst>
              <a:ext uri="{FF2B5EF4-FFF2-40B4-BE49-F238E27FC236}">
                <a16:creationId xmlns:a16="http://schemas.microsoft.com/office/drawing/2014/main" id="{7FDA36DF-9661-9143-EE58-26E119C91F8F}"/>
              </a:ext>
            </a:extLst>
          </p:cNvPr>
          <p:cNvSpPr txBox="1"/>
          <p:nvPr/>
        </p:nvSpPr>
        <p:spPr>
          <a:xfrm>
            <a:off x="737420" y="934481"/>
            <a:ext cx="2607217" cy="369332"/>
          </a:xfrm>
          <a:prstGeom prst="rect">
            <a:avLst/>
          </a:prstGeom>
          <a:noFill/>
        </p:spPr>
        <p:txBody>
          <a:bodyPr wrap="square">
            <a:spAutoFit/>
          </a:bodyPr>
          <a:lstStyle/>
          <a:p>
            <a:r>
              <a:rPr lang="en-GB" sz="1800" b="1" dirty="0">
                <a:solidFill>
                  <a:schemeClr val="bg2"/>
                </a:solidFill>
                <a:latin typeface="Source Sans Pro" panose="020B0503030403020204" pitchFamily="34" charset="0"/>
                <a:ea typeface="Source Sans Pro" panose="020B0503030403020204" pitchFamily="34" charset="0"/>
              </a:rPr>
              <a:t>2. USE OF GHIDRA </a:t>
            </a:r>
          </a:p>
        </p:txBody>
      </p:sp>
      <p:pic>
        <p:nvPicPr>
          <p:cNvPr id="3" name="Picture 2">
            <a:extLst>
              <a:ext uri="{FF2B5EF4-FFF2-40B4-BE49-F238E27FC236}">
                <a16:creationId xmlns:a16="http://schemas.microsoft.com/office/drawing/2014/main" id="{DA1F240A-42C6-5068-660D-193D06360885}"/>
              </a:ext>
            </a:extLst>
          </p:cNvPr>
          <p:cNvPicPr>
            <a:picLocks noChangeAspect="1"/>
          </p:cNvPicPr>
          <p:nvPr/>
        </p:nvPicPr>
        <p:blipFill rotWithShape="1">
          <a:blip r:embed="rId3"/>
          <a:srcRect b="16237"/>
          <a:stretch/>
        </p:blipFill>
        <p:spPr>
          <a:xfrm>
            <a:off x="820373" y="1672595"/>
            <a:ext cx="6520752" cy="3070855"/>
          </a:xfrm>
          <a:prstGeom prst="rect">
            <a:avLst/>
          </a:prstGeom>
        </p:spPr>
      </p:pic>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300F2146-9F5A-E2DB-6BBB-007B46A08105}"/>
                  </a:ext>
                </a:extLst>
              </p:cNvPr>
              <p:cNvGraphicFramePr>
                <a:graphicFrameLocks noChangeAspect="1"/>
              </p:cNvGraphicFramePr>
              <p:nvPr>
                <p:extLst>
                  <p:ext uri="{D42A27DB-BD31-4B8C-83A1-F6EECF244321}">
                    <p14:modId xmlns:p14="http://schemas.microsoft.com/office/powerpoint/2010/main" val="2782319626"/>
                  </p:ext>
                </p:extLst>
              </p:nvPr>
            </p:nvGraphicFramePr>
            <p:xfrm>
              <a:off x="4326050" y="4213225"/>
              <a:ext cx="2198291" cy="347098"/>
            </p:xfrm>
            <a:graphic>
              <a:graphicData uri="http://schemas.microsoft.com/office/powerpoint/2016/slidezoom">
                <pslz:sldZm>
                  <pslz:sldZmObj sldId="308" cId="3581376615">
                    <pslz:zmPr id="{0B4A89C6-32A2-446E-BA69-27C91B1E5264}" returnToParent="0" imageType="cover" transitionDur="1000">
                      <p166:blipFill xmlns:p166="http://schemas.microsoft.com/office/powerpoint/2016/6/main">
                        <a:blip r:embed="rId4"/>
                        <a:stretch>
                          <a:fillRect/>
                        </a:stretch>
                      </p166:blipFill>
                      <p166:spPr xmlns:p166="http://schemas.microsoft.com/office/powerpoint/2016/6/main">
                        <a:xfrm>
                          <a:off x="0" y="0"/>
                          <a:ext cx="2198291" cy="347098"/>
                        </a:xfrm>
                        <a:prstGeom prst="rect">
                          <a:avLst/>
                        </a:prstGeom>
                        <a:ln w="3175">
                          <a:noFill/>
                        </a:ln>
                      </p166:spPr>
                    </pslz:zmPr>
                  </pslz:sldZmObj>
                </pslz:sldZm>
              </a:graphicData>
            </a:graphic>
          </p:graphicFrame>
        </mc:Choice>
        <mc:Fallback>
          <p:pic>
            <p:nvPicPr>
              <p:cNvPr id="6" name="Slide Zoom 5">
                <a:hlinkClick r:id="rId5" action="ppaction://hlinksldjump"/>
                <a:extLst>
                  <a:ext uri="{FF2B5EF4-FFF2-40B4-BE49-F238E27FC236}">
                    <a16:creationId xmlns:a16="http://schemas.microsoft.com/office/drawing/2014/main" id="{300F2146-9F5A-E2DB-6BBB-007B46A08105}"/>
                  </a:ext>
                </a:extLst>
              </p:cNvPr>
              <p:cNvPicPr>
                <a:picLocks noGrp="1" noRot="1" noChangeAspect="1" noMove="1" noResize="1" noEditPoints="1" noAdjustHandles="1" noChangeArrowheads="1" noChangeShapeType="1"/>
              </p:cNvPicPr>
              <p:nvPr/>
            </p:nvPicPr>
            <p:blipFill>
              <a:blip r:embed="rId4"/>
              <a:stretch>
                <a:fillRect/>
              </a:stretch>
            </p:blipFill>
            <p:spPr>
              <a:xfrm>
                <a:off x="4326050" y="4213225"/>
                <a:ext cx="2198291" cy="347098"/>
              </a:xfrm>
              <a:prstGeom prst="rect">
                <a:avLst/>
              </a:prstGeom>
              <a:ln w="3175">
                <a:noFill/>
              </a:ln>
            </p:spPr>
          </p:pic>
        </mc:Fallback>
      </mc:AlternateContent>
    </p:spTree>
    <p:extLst>
      <p:ext uri="{BB962C8B-B14F-4D97-AF65-F5344CB8AC3E}">
        <p14:creationId xmlns:p14="http://schemas.microsoft.com/office/powerpoint/2010/main" val="2919155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grpSp>
        <p:nvGrpSpPr>
          <p:cNvPr id="2410" name="Google Shape;2410;p50"/>
          <p:cNvGrpSpPr/>
          <p:nvPr/>
        </p:nvGrpSpPr>
        <p:grpSpPr>
          <a:xfrm rot="5400000">
            <a:off x="8052544" y="4172639"/>
            <a:ext cx="313752" cy="708812"/>
            <a:chOff x="7875018" y="1882075"/>
            <a:chExt cx="291050" cy="657525"/>
          </a:xfrm>
        </p:grpSpPr>
        <p:sp>
          <p:nvSpPr>
            <p:cNvPr id="2411" name="Google Shape;2411;p50"/>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0"/>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50"/>
          <p:cNvGrpSpPr/>
          <p:nvPr/>
        </p:nvGrpSpPr>
        <p:grpSpPr>
          <a:xfrm>
            <a:off x="8046643" y="1430453"/>
            <a:ext cx="775472" cy="2579431"/>
            <a:chOff x="8046643" y="1430453"/>
            <a:chExt cx="775472" cy="2579431"/>
          </a:xfrm>
        </p:grpSpPr>
        <p:grpSp>
          <p:nvGrpSpPr>
            <p:cNvPr id="2414" name="Google Shape;2414;p50"/>
            <p:cNvGrpSpPr/>
            <p:nvPr/>
          </p:nvGrpSpPr>
          <p:grpSpPr>
            <a:xfrm>
              <a:off x="8046643" y="1430453"/>
              <a:ext cx="708812" cy="2579431"/>
              <a:chOff x="8227478" y="1621770"/>
              <a:chExt cx="688769" cy="2506491"/>
            </a:xfrm>
          </p:grpSpPr>
          <p:sp>
            <p:nvSpPr>
              <p:cNvPr id="2415" name="Google Shape;2415;p50"/>
              <p:cNvSpPr/>
              <p:nvPr/>
            </p:nvSpPr>
            <p:spPr>
              <a:xfrm>
                <a:off x="8227478" y="1774161"/>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0"/>
              <p:cNvSpPr/>
              <p:nvPr/>
            </p:nvSpPr>
            <p:spPr>
              <a:xfrm>
                <a:off x="8288964" y="1697976"/>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0"/>
              <p:cNvSpPr/>
              <p:nvPr/>
            </p:nvSpPr>
            <p:spPr>
              <a:xfrm>
                <a:off x="8365147" y="1621770"/>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18" name="Google Shape;2418;p50"/>
            <p:cNvSpPr/>
            <p:nvPr/>
          </p:nvSpPr>
          <p:spPr>
            <a:xfrm>
              <a:off x="8478615" y="1641848"/>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 name="Google Shape;2419;p50"/>
          <p:cNvGrpSpPr/>
          <p:nvPr/>
        </p:nvGrpSpPr>
        <p:grpSpPr>
          <a:xfrm>
            <a:off x="766916" y="1327649"/>
            <a:ext cx="6626882" cy="3474256"/>
            <a:chOff x="3059950" y="152387"/>
            <a:chExt cx="5931630" cy="3109758"/>
          </a:xfrm>
        </p:grpSpPr>
        <p:sp>
          <p:nvSpPr>
            <p:cNvPr id="2420" name="Google Shape;2420;p50"/>
            <p:cNvSpPr/>
            <p:nvPr/>
          </p:nvSpPr>
          <p:spPr>
            <a:xfrm>
              <a:off x="3059950" y="152387"/>
              <a:ext cx="5931589" cy="310975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0"/>
            <p:cNvSpPr/>
            <p:nvPr/>
          </p:nvSpPr>
          <p:spPr>
            <a:xfrm>
              <a:off x="3059991" y="152395"/>
              <a:ext cx="5931589"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endParaRPr lang="en-GB" dirty="0"/>
            </a:p>
          </p:txBody>
        </p:sp>
        <p:grpSp>
          <p:nvGrpSpPr>
            <p:cNvPr id="2422" name="Google Shape;2422;p50"/>
            <p:cNvGrpSpPr/>
            <p:nvPr/>
          </p:nvGrpSpPr>
          <p:grpSpPr>
            <a:xfrm>
              <a:off x="8788026" y="217953"/>
              <a:ext cx="139356" cy="139356"/>
              <a:chOff x="3300229" y="786025"/>
              <a:chExt cx="116275" cy="116275"/>
            </a:xfrm>
          </p:grpSpPr>
          <p:sp>
            <p:nvSpPr>
              <p:cNvPr id="2423" name="Google Shape;2423;p50"/>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0"/>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0"/>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2399;p49">
            <a:extLst>
              <a:ext uri="{FF2B5EF4-FFF2-40B4-BE49-F238E27FC236}">
                <a16:creationId xmlns:a16="http://schemas.microsoft.com/office/drawing/2014/main" id="{7A951E30-4A96-2737-BE6A-2C066300B519}"/>
              </a:ext>
            </a:extLst>
          </p:cNvPr>
          <p:cNvSpPr txBox="1">
            <a:spLocks/>
          </p:cNvSpPr>
          <p:nvPr/>
        </p:nvSpPr>
        <p:spPr>
          <a:xfrm>
            <a:off x="86609" y="298781"/>
            <a:ext cx="7287304"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9pPr>
          </a:lstStyle>
          <a:p>
            <a:r>
              <a:rPr lang="en-GB" dirty="0"/>
              <a:t>REVERSE ENGINEERING WITH GHIDRA</a:t>
            </a:r>
          </a:p>
        </p:txBody>
      </p:sp>
      <p:sp>
        <p:nvSpPr>
          <p:cNvPr id="7" name="TextBox 6">
            <a:extLst>
              <a:ext uri="{FF2B5EF4-FFF2-40B4-BE49-F238E27FC236}">
                <a16:creationId xmlns:a16="http://schemas.microsoft.com/office/drawing/2014/main" id="{7FDA36DF-9661-9143-EE58-26E119C91F8F}"/>
              </a:ext>
            </a:extLst>
          </p:cNvPr>
          <p:cNvSpPr txBox="1"/>
          <p:nvPr/>
        </p:nvSpPr>
        <p:spPr>
          <a:xfrm>
            <a:off x="737420" y="934481"/>
            <a:ext cx="2607217" cy="369332"/>
          </a:xfrm>
          <a:prstGeom prst="rect">
            <a:avLst/>
          </a:prstGeom>
          <a:noFill/>
        </p:spPr>
        <p:txBody>
          <a:bodyPr wrap="square">
            <a:spAutoFit/>
          </a:bodyPr>
          <a:lstStyle/>
          <a:p>
            <a:r>
              <a:rPr lang="en-GB" sz="1800" b="1" dirty="0">
                <a:solidFill>
                  <a:schemeClr val="bg2"/>
                </a:solidFill>
                <a:latin typeface="Source Sans Pro" panose="020B0503030403020204" pitchFamily="34" charset="0"/>
                <a:ea typeface="Source Sans Pro" panose="020B0503030403020204" pitchFamily="34" charset="0"/>
              </a:rPr>
              <a:t>2. USE OF GHIDRA </a:t>
            </a:r>
          </a:p>
        </p:txBody>
      </p:sp>
      <p:pic>
        <p:nvPicPr>
          <p:cNvPr id="3" name="Picture 2">
            <a:extLst>
              <a:ext uri="{FF2B5EF4-FFF2-40B4-BE49-F238E27FC236}">
                <a16:creationId xmlns:a16="http://schemas.microsoft.com/office/drawing/2014/main" id="{6A0256D2-DD12-5D44-5F50-4E76ED1166EB}"/>
              </a:ext>
            </a:extLst>
          </p:cNvPr>
          <p:cNvPicPr>
            <a:picLocks noChangeAspect="1"/>
          </p:cNvPicPr>
          <p:nvPr/>
        </p:nvPicPr>
        <p:blipFill rotWithShape="1">
          <a:blip r:embed="rId3"/>
          <a:srcRect t="3048" b="12656"/>
          <a:stretch/>
        </p:blipFill>
        <p:spPr>
          <a:xfrm>
            <a:off x="833504" y="1676721"/>
            <a:ext cx="6493659" cy="3077559"/>
          </a:xfrm>
          <a:prstGeom prst="rect">
            <a:avLst/>
          </a:prstGeom>
        </p:spPr>
      </p:pic>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127F34DF-AB14-994C-4EFE-5D4C67230CF7}"/>
                  </a:ext>
                </a:extLst>
              </p:cNvPr>
              <p:cNvGraphicFramePr>
                <a:graphicFrameLocks noChangeAspect="1"/>
              </p:cNvGraphicFramePr>
              <p:nvPr>
                <p:extLst>
                  <p:ext uri="{D42A27DB-BD31-4B8C-83A1-F6EECF244321}">
                    <p14:modId xmlns:p14="http://schemas.microsoft.com/office/powerpoint/2010/main" val="1710861613"/>
                  </p:ext>
                </p:extLst>
              </p:nvPr>
            </p:nvGraphicFramePr>
            <p:xfrm>
              <a:off x="3405597" y="3507392"/>
              <a:ext cx="3637486" cy="320400"/>
            </p:xfrm>
            <a:graphic>
              <a:graphicData uri="http://schemas.microsoft.com/office/powerpoint/2016/slidezoom">
                <pslz:sldZm>
                  <pslz:sldZmObj sldId="309" cId="4020882362">
                    <pslz:zmPr id="{E2A32D45-4825-4B26-8FD8-22142C61E23B}" returnToParent="0" imageType="cover" transitionDur="1000">
                      <p166:blipFill xmlns:p166="http://schemas.microsoft.com/office/powerpoint/2016/6/main">
                        <a:blip r:embed="rId4"/>
                        <a:stretch>
                          <a:fillRect/>
                        </a:stretch>
                      </p166:blipFill>
                      <p166:spPr xmlns:p166="http://schemas.microsoft.com/office/powerpoint/2016/6/main">
                        <a:xfrm>
                          <a:off x="0" y="0"/>
                          <a:ext cx="3637486" cy="320400"/>
                        </a:xfrm>
                        <a:prstGeom prst="rect">
                          <a:avLst/>
                        </a:prstGeom>
                        <a:ln w="3175">
                          <a:noFill/>
                        </a:ln>
                      </p166:spPr>
                    </pslz:zmPr>
                  </pslz:sldZmObj>
                </pslz:sldZm>
              </a:graphicData>
            </a:graphic>
          </p:graphicFrame>
        </mc:Choice>
        <mc:Fallback>
          <p:pic>
            <p:nvPicPr>
              <p:cNvPr id="6" name="Slide Zoom 5">
                <a:hlinkClick r:id="rId5" action="ppaction://hlinksldjump"/>
                <a:extLst>
                  <a:ext uri="{FF2B5EF4-FFF2-40B4-BE49-F238E27FC236}">
                    <a16:creationId xmlns:a16="http://schemas.microsoft.com/office/drawing/2014/main" id="{127F34DF-AB14-994C-4EFE-5D4C67230CF7}"/>
                  </a:ext>
                </a:extLst>
              </p:cNvPr>
              <p:cNvPicPr>
                <a:picLocks noGrp="1" noRot="1" noChangeAspect="1" noMove="1" noResize="1" noEditPoints="1" noAdjustHandles="1" noChangeArrowheads="1" noChangeShapeType="1"/>
              </p:cNvPicPr>
              <p:nvPr/>
            </p:nvPicPr>
            <p:blipFill>
              <a:blip r:embed="rId4"/>
              <a:stretch>
                <a:fillRect/>
              </a:stretch>
            </p:blipFill>
            <p:spPr>
              <a:xfrm>
                <a:off x="3405597" y="3507392"/>
                <a:ext cx="3637486" cy="320400"/>
              </a:xfrm>
              <a:prstGeom prst="rect">
                <a:avLst/>
              </a:prstGeom>
              <a:ln w="3175">
                <a:noFill/>
              </a:ln>
            </p:spPr>
          </p:pic>
        </mc:Fallback>
      </mc:AlternateContent>
    </p:spTree>
    <p:extLst>
      <p:ext uri="{BB962C8B-B14F-4D97-AF65-F5344CB8AC3E}">
        <p14:creationId xmlns:p14="http://schemas.microsoft.com/office/powerpoint/2010/main" val="35813766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grpSp>
        <p:nvGrpSpPr>
          <p:cNvPr id="2410" name="Google Shape;2410;p50"/>
          <p:cNvGrpSpPr/>
          <p:nvPr/>
        </p:nvGrpSpPr>
        <p:grpSpPr>
          <a:xfrm rot="5400000">
            <a:off x="8052544" y="4172639"/>
            <a:ext cx="313752" cy="708812"/>
            <a:chOff x="7875018" y="1882075"/>
            <a:chExt cx="291050" cy="657525"/>
          </a:xfrm>
        </p:grpSpPr>
        <p:sp>
          <p:nvSpPr>
            <p:cNvPr id="2411" name="Google Shape;2411;p50"/>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0"/>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50"/>
          <p:cNvGrpSpPr/>
          <p:nvPr/>
        </p:nvGrpSpPr>
        <p:grpSpPr>
          <a:xfrm>
            <a:off x="8046643" y="1430453"/>
            <a:ext cx="775472" cy="2579431"/>
            <a:chOff x="8046643" y="1430453"/>
            <a:chExt cx="775472" cy="2579431"/>
          </a:xfrm>
        </p:grpSpPr>
        <p:grpSp>
          <p:nvGrpSpPr>
            <p:cNvPr id="2414" name="Google Shape;2414;p50"/>
            <p:cNvGrpSpPr/>
            <p:nvPr/>
          </p:nvGrpSpPr>
          <p:grpSpPr>
            <a:xfrm>
              <a:off x="8046643" y="1430453"/>
              <a:ext cx="708812" cy="2579431"/>
              <a:chOff x="8227478" y="1621770"/>
              <a:chExt cx="688769" cy="2506491"/>
            </a:xfrm>
          </p:grpSpPr>
          <p:sp>
            <p:nvSpPr>
              <p:cNvPr id="2415" name="Google Shape;2415;p50"/>
              <p:cNvSpPr/>
              <p:nvPr/>
            </p:nvSpPr>
            <p:spPr>
              <a:xfrm>
                <a:off x="8227478" y="1774161"/>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0"/>
              <p:cNvSpPr/>
              <p:nvPr/>
            </p:nvSpPr>
            <p:spPr>
              <a:xfrm>
                <a:off x="8288964" y="1697976"/>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0"/>
              <p:cNvSpPr/>
              <p:nvPr/>
            </p:nvSpPr>
            <p:spPr>
              <a:xfrm>
                <a:off x="8365147" y="1621770"/>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18" name="Google Shape;2418;p50"/>
            <p:cNvSpPr/>
            <p:nvPr/>
          </p:nvSpPr>
          <p:spPr>
            <a:xfrm>
              <a:off x="8478615" y="1641848"/>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 name="Google Shape;2419;p50"/>
          <p:cNvGrpSpPr/>
          <p:nvPr/>
        </p:nvGrpSpPr>
        <p:grpSpPr>
          <a:xfrm>
            <a:off x="766916" y="1327649"/>
            <a:ext cx="6626882" cy="3474256"/>
            <a:chOff x="3059950" y="152387"/>
            <a:chExt cx="5931630" cy="3109758"/>
          </a:xfrm>
        </p:grpSpPr>
        <p:sp>
          <p:nvSpPr>
            <p:cNvPr id="2420" name="Google Shape;2420;p50"/>
            <p:cNvSpPr/>
            <p:nvPr/>
          </p:nvSpPr>
          <p:spPr>
            <a:xfrm>
              <a:off x="3059950" y="152387"/>
              <a:ext cx="5931589" cy="310975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0"/>
            <p:cNvSpPr/>
            <p:nvPr/>
          </p:nvSpPr>
          <p:spPr>
            <a:xfrm>
              <a:off x="3059991" y="152395"/>
              <a:ext cx="5931589"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endParaRPr lang="en-GB" dirty="0"/>
            </a:p>
          </p:txBody>
        </p:sp>
        <p:grpSp>
          <p:nvGrpSpPr>
            <p:cNvPr id="2422" name="Google Shape;2422;p50"/>
            <p:cNvGrpSpPr/>
            <p:nvPr/>
          </p:nvGrpSpPr>
          <p:grpSpPr>
            <a:xfrm>
              <a:off x="8788026" y="217953"/>
              <a:ext cx="139356" cy="139356"/>
              <a:chOff x="3300229" y="786025"/>
              <a:chExt cx="116275" cy="116275"/>
            </a:xfrm>
          </p:grpSpPr>
          <p:sp>
            <p:nvSpPr>
              <p:cNvPr id="2423" name="Google Shape;2423;p50"/>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0"/>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0"/>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2399;p49">
            <a:extLst>
              <a:ext uri="{FF2B5EF4-FFF2-40B4-BE49-F238E27FC236}">
                <a16:creationId xmlns:a16="http://schemas.microsoft.com/office/drawing/2014/main" id="{7A951E30-4A96-2737-BE6A-2C066300B519}"/>
              </a:ext>
            </a:extLst>
          </p:cNvPr>
          <p:cNvSpPr txBox="1">
            <a:spLocks/>
          </p:cNvSpPr>
          <p:nvPr/>
        </p:nvSpPr>
        <p:spPr>
          <a:xfrm>
            <a:off x="86609" y="298781"/>
            <a:ext cx="7287304"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9pPr>
          </a:lstStyle>
          <a:p>
            <a:r>
              <a:rPr lang="en-GB" dirty="0"/>
              <a:t>REVERSE ENGINEERING WITH GHIDRA</a:t>
            </a:r>
          </a:p>
        </p:txBody>
      </p:sp>
      <p:sp>
        <p:nvSpPr>
          <p:cNvPr id="7" name="TextBox 6">
            <a:extLst>
              <a:ext uri="{FF2B5EF4-FFF2-40B4-BE49-F238E27FC236}">
                <a16:creationId xmlns:a16="http://schemas.microsoft.com/office/drawing/2014/main" id="{7FDA36DF-9661-9143-EE58-26E119C91F8F}"/>
              </a:ext>
            </a:extLst>
          </p:cNvPr>
          <p:cNvSpPr txBox="1"/>
          <p:nvPr/>
        </p:nvSpPr>
        <p:spPr>
          <a:xfrm>
            <a:off x="737420" y="934481"/>
            <a:ext cx="2607217" cy="369332"/>
          </a:xfrm>
          <a:prstGeom prst="rect">
            <a:avLst/>
          </a:prstGeom>
          <a:noFill/>
        </p:spPr>
        <p:txBody>
          <a:bodyPr wrap="square">
            <a:spAutoFit/>
          </a:bodyPr>
          <a:lstStyle/>
          <a:p>
            <a:r>
              <a:rPr lang="en-GB" sz="1800" b="1" dirty="0">
                <a:solidFill>
                  <a:schemeClr val="bg2"/>
                </a:solidFill>
                <a:latin typeface="Source Sans Pro" panose="020B0503030403020204" pitchFamily="34" charset="0"/>
                <a:ea typeface="Source Sans Pro" panose="020B0503030403020204" pitchFamily="34" charset="0"/>
              </a:rPr>
              <a:t>2. USE OF GHIDRA </a:t>
            </a:r>
          </a:p>
        </p:txBody>
      </p:sp>
      <p:pic>
        <p:nvPicPr>
          <p:cNvPr id="3" name="Picture 2">
            <a:extLst>
              <a:ext uri="{FF2B5EF4-FFF2-40B4-BE49-F238E27FC236}">
                <a16:creationId xmlns:a16="http://schemas.microsoft.com/office/drawing/2014/main" id="{6B743E82-9114-37BE-8D93-1B4F6E5ABFB8}"/>
              </a:ext>
            </a:extLst>
          </p:cNvPr>
          <p:cNvPicPr>
            <a:picLocks noChangeAspect="1"/>
          </p:cNvPicPr>
          <p:nvPr/>
        </p:nvPicPr>
        <p:blipFill rotWithShape="1">
          <a:blip r:embed="rId3"/>
          <a:srcRect l="14168" t="12204" r="10655" b="24591"/>
          <a:stretch/>
        </p:blipFill>
        <p:spPr>
          <a:xfrm>
            <a:off x="819372" y="1666876"/>
            <a:ext cx="6522094" cy="3082924"/>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42288265-899B-4A0F-5F44-4404D61B9D80}"/>
                  </a:ext>
                </a:extLst>
              </p14:cNvPr>
              <p14:cNvContentPartPr/>
              <p14:nvPr/>
            </p14:nvContentPartPr>
            <p14:xfrm>
              <a:off x="3352418" y="3278603"/>
              <a:ext cx="1329120" cy="360"/>
            </p14:xfrm>
          </p:contentPart>
        </mc:Choice>
        <mc:Fallback>
          <p:pic>
            <p:nvPicPr>
              <p:cNvPr id="5" name="Ink 4">
                <a:extLst>
                  <a:ext uri="{FF2B5EF4-FFF2-40B4-BE49-F238E27FC236}">
                    <a16:creationId xmlns:a16="http://schemas.microsoft.com/office/drawing/2014/main" id="{42288265-899B-4A0F-5F44-4404D61B9D80}"/>
                  </a:ext>
                </a:extLst>
              </p:cNvPr>
              <p:cNvPicPr/>
              <p:nvPr/>
            </p:nvPicPr>
            <p:blipFill>
              <a:blip r:embed="rId5"/>
              <a:stretch>
                <a:fillRect/>
              </a:stretch>
            </p:blipFill>
            <p:spPr>
              <a:xfrm>
                <a:off x="3316778" y="3206603"/>
                <a:ext cx="14007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E43CEF37-5D3E-BF59-35C5-4312C61D6CB6}"/>
                  </a:ext>
                </a:extLst>
              </p14:cNvPr>
              <p14:cNvContentPartPr/>
              <p14:nvPr/>
            </p14:nvContentPartPr>
            <p14:xfrm>
              <a:off x="5396498" y="3173843"/>
              <a:ext cx="1078200" cy="360"/>
            </p14:xfrm>
          </p:contentPart>
        </mc:Choice>
        <mc:Fallback>
          <p:pic>
            <p:nvPicPr>
              <p:cNvPr id="6" name="Ink 5">
                <a:extLst>
                  <a:ext uri="{FF2B5EF4-FFF2-40B4-BE49-F238E27FC236}">
                    <a16:creationId xmlns:a16="http://schemas.microsoft.com/office/drawing/2014/main" id="{E43CEF37-5D3E-BF59-35C5-4312C61D6CB6}"/>
                  </a:ext>
                </a:extLst>
              </p:cNvPr>
              <p:cNvPicPr/>
              <p:nvPr/>
            </p:nvPicPr>
            <p:blipFill>
              <a:blip r:embed="rId7"/>
              <a:stretch>
                <a:fillRect/>
              </a:stretch>
            </p:blipFill>
            <p:spPr>
              <a:xfrm>
                <a:off x="5360858" y="3101843"/>
                <a:ext cx="1149840" cy="144000"/>
              </a:xfrm>
              <a:prstGeom prst="rect">
                <a:avLst/>
              </a:prstGeom>
            </p:spPr>
          </p:pic>
        </mc:Fallback>
      </mc:AlternateContent>
    </p:spTree>
    <p:extLst>
      <p:ext uri="{BB962C8B-B14F-4D97-AF65-F5344CB8AC3E}">
        <p14:creationId xmlns:p14="http://schemas.microsoft.com/office/powerpoint/2010/main" val="40208823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grpSp>
        <p:nvGrpSpPr>
          <p:cNvPr id="2410" name="Google Shape;2410;p50"/>
          <p:cNvGrpSpPr/>
          <p:nvPr/>
        </p:nvGrpSpPr>
        <p:grpSpPr>
          <a:xfrm rot="5400000">
            <a:off x="8052544" y="4172639"/>
            <a:ext cx="313752" cy="708812"/>
            <a:chOff x="7875018" y="1882075"/>
            <a:chExt cx="291050" cy="657525"/>
          </a:xfrm>
        </p:grpSpPr>
        <p:sp>
          <p:nvSpPr>
            <p:cNvPr id="2411" name="Google Shape;2411;p50"/>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0"/>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50"/>
          <p:cNvGrpSpPr/>
          <p:nvPr/>
        </p:nvGrpSpPr>
        <p:grpSpPr>
          <a:xfrm>
            <a:off x="8046643" y="1430453"/>
            <a:ext cx="775472" cy="2579431"/>
            <a:chOff x="8046643" y="1430453"/>
            <a:chExt cx="775472" cy="2579431"/>
          </a:xfrm>
        </p:grpSpPr>
        <p:grpSp>
          <p:nvGrpSpPr>
            <p:cNvPr id="2414" name="Google Shape;2414;p50"/>
            <p:cNvGrpSpPr/>
            <p:nvPr/>
          </p:nvGrpSpPr>
          <p:grpSpPr>
            <a:xfrm>
              <a:off x="8046643" y="1430453"/>
              <a:ext cx="708812" cy="2579431"/>
              <a:chOff x="8227478" y="1621770"/>
              <a:chExt cx="688769" cy="2506491"/>
            </a:xfrm>
          </p:grpSpPr>
          <p:sp>
            <p:nvSpPr>
              <p:cNvPr id="2415" name="Google Shape;2415;p50"/>
              <p:cNvSpPr/>
              <p:nvPr/>
            </p:nvSpPr>
            <p:spPr>
              <a:xfrm>
                <a:off x="8227478" y="1774161"/>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0"/>
              <p:cNvSpPr/>
              <p:nvPr/>
            </p:nvSpPr>
            <p:spPr>
              <a:xfrm>
                <a:off x="8288964" y="1697976"/>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0"/>
              <p:cNvSpPr/>
              <p:nvPr/>
            </p:nvSpPr>
            <p:spPr>
              <a:xfrm>
                <a:off x="8365147" y="1621770"/>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18" name="Google Shape;2418;p50"/>
            <p:cNvSpPr/>
            <p:nvPr/>
          </p:nvSpPr>
          <p:spPr>
            <a:xfrm>
              <a:off x="8478615" y="1641848"/>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 name="Google Shape;2419;p50"/>
          <p:cNvGrpSpPr/>
          <p:nvPr/>
        </p:nvGrpSpPr>
        <p:grpSpPr>
          <a:xfrm>
            <a:off x="766916" y="1327649"/>
            <a:ext cx="6626882" cy="3474256"/>
            <a:chOff x="3059950" y="152387"/>
            <a:chExt cx="5931630" cy="3109758"/>
          </a:xfrm>
        </p:grpSpPr>
        <p:sp>
          <p:nvSpPr>
            <p:cNvPr id="2420" name="Google Shape;2420;p50"/>
            <p:cNvSpPr/>
            <p:nvPr/>
          </p:nvSpPr>
          <p:spPr>
            <a:xfrm>
              <a:off x="3059950" y="152387"/>
              <a:ext cx="5931589" cy="310975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0"/>
            <p:cNvSpPr/>
            <p:nvPr/>
          </p:nvSpPr>
          <p:spPr>
            <a:xfrm>
              <a:off x="3059991" y="152395"/>
              <a:ext cx="5931589"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endParaRPr lang="en-GB" dirty="0"/>
            </a:p>
          </p:txBody>
        </p:sp>
        <p:grpSp>
          <p:nvGrpSpPr>
            <p:cNvPr id="2422" name="Google Shape;2422;p50"/>
            <p:cNvGrpSpPr/>
            <p:nvPr/>
          </p:nvGrpSpPr>
          <p:grpSpPr>
            <a:xfrm>
              <a:off x="8788026" y="217953"/>
              <a:ext cx="139356" cy="139356"/>
              <a:chOff x="3300229" y="786025"/>
              <a:chExt cx="116275" cy="116275"/>
            </a:xfrm>
          </p:grpSpPr>
          <p:sp>
            <p:nvSpPr>
              <p:cNvPr id="2423" name="Google Shape;2423;p50"/>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0"/>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0"/>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2399;p49">
            <a:extLst>
              <a:ext uri="{FF2B5EF4-FFF2-40B4-BE49-F238E27FC236}">
                <a16:creationId xmlns:a16="http://schemas.microsoft.com/office/drawing/2014/main" id="{7A951E30-4A96-2737-BE6A-2C066300B519}"/>
              </a:ext>
            </a:extLst>
          </p:cNvPr>
          <p:cNvSpPr txBox="1">
            <a:spLocks/>
          </p:cNvSpPr>
          <p:nvPr/>
        </p:nvSpPr>
        <p:spPr>
          <a:xfrm>
            <a:off x="86609" y="298781"/>
            <a:ext cx="7287304"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9pPr>
          </a:lstStyle>
          <a:p>
            <a:r>
              <a:rPr lang="en-GB" dirty="0"/>
              <a:t>REVERSE ENGINEERING WITH GHIDRA</a:t>
            </a:r>
          </a:p>
        </p:txBody>
      </p:sp>
      <p:sp>
        <p:nvSpPr>
          <p:cNvPr id="7" name="TextBox 6">
            <a:extLst>
              <a:ext uri="{FF2B5EF4-FFF2-40B4-BE49-F238E27FC236}">
                <a16:creationId xmlns:a16="http://schemas.microsoft.com/office/drawing/2014/main" id="{7FDA36DF-9661-9143-EE58-26E119C91F8F}"/>
              </a:ext>
            </a:extLst>
          </p:cNvPr>
          <p:cNvSpPr txBox="1"/>
          <p:nvPr/>
        </p:nvSpPr>
        <p:spPr>
          <a:xfrm>
            <a:off x="737420" y="934481"/>
            <a:ext cx="2607217" cy="369332"/>
          </a:xfrm>
          <a:prstGeom prst="rect">
            <a:avLst/>
          </a:prstGeom>
          <a:noFill/>
        </p:spPr>
        <p:txBody>
          <a:bodyPr wrap="square">
            <a:spAutoFit/>
          </a:bodyPr>
          <a:lstStyle/>
          <a:p>
            <a:r>
              <a:rPr lang="en-GB" sz="1800" b="1" dirty="0">
                <a:solidFill>
                  <a:schemeClr val="bg2"/>
                </a:solidFill>
                <a:latin typeface="Source Sans Pro" panose="020B0503030403020204" pitchFamily="34" charset="0"/>
                <a:ea typeface="Source Sans Pro" panose="020B0503030403020204" pitchFamily="34" charset="0"/>
              </a:rPr>
              <a:t>2. USE OF GHIDRA </a:t>
            </a:r>
          </a:p>
        </p:txBody>
      </p:sp>
      <p:pic>
        <p:nvPicPr>
          <p:cNvPr id="3" name="Picture 2">
            <a:extLst>
              <a:ext uri="{FF2B5EF4-FFF2-40B4-BE49-F238E27FC236}">
                <a16:creationId xmlns:a16="http://schemas.microsoft.com/office/drawing/2014/main" id="{6B743E82-9114-37BE-8D93-1B4F6E5ABFB8}"/>
              </a:ext>
            </a:extLst>
          </p:cNvPr>
          <p:cNvPicPr>
            <a:picLocks noChangeAspect="1"/>
          </p:cNvPicPr>
          <p:nvPr/>
        </p:nvPicPr>
        <p:blipFill rotWithShape="1">
          <a:blip r:embed="rId3"/>
          <a:srcRect l="14272" t="9971" b="19582"/>
          <a:stretch/>
        </p:blipFill>
        <p:spPr>
          <a:xfrm>
            <a:off x="826017" y="1704098"/>
            <a:ext cx="6513458" cy="3009319"/>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A973BF7-C912-8812-1F35-A080C90633F3}"/>
                  </a:ext>
                </a:extLst>
              </p14:cNvPr>
              <p14:cNvContentPartPr/>
              <p14:nvPr/>
            </p14:nvContentPartPr>
            <p14:xfrm>
              <a:off x="3079420" y="3212350"/>
              <a:ext cx="1841400" cy="360"/>
            </p14:xfrm>
          </p:contentPart>
        </mc:Choice>
        <mc:Fallback>
          <p:pic>
            <p:nvPicPr>
              <p:cNvPr id="2" name="Ink 1">
                <a:extLst>
                  <a:ext uri="{FF2B5EF4-FFF2-40B4-BE49-F238E27FC236}">
                    <a16:creationId xmlns:a16="http://schemas.microsoft.com/office/drawing/2014/main" id="{6A973BF7-C912-8812-1F35-A080C90633F3}"/>
                  </a:ext>
                </a:extLst>
              </p:cNvPr>
              <p:cNvPicPr/>
              <p:nvPr/>
            </p:nvPicPr>
            <p:blipFill>
              <a:blip r:embed="rId5"/>
              <a:stretch>
                <a:fillRect/>
              </a:stretch>
            </p:blipFill>
            <p:spPr>
              <a:xfrm>
                <a:off x="3043780" y="3140710"/>
                <a:ext cx="191304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92FF6728-4D01-06F7-7311-0075F2AAEDF5}"/>
                  </a:ext>
                </a:extLst>
              </p14:cNvPr>
              <p14:cNvContentPartPr/>
              <p14:nvPr/>
            </p14:nvContentPartPr>
            <p14:xfrm>
              <a:off x="5286845" y="4495390"/>
              <a:ext cx="942480" cy="360"/>
            </p14:xfrm>
          </p:contentPart>
        </mc:Choice>
        <mc:Fallback>
          <p:pic>
            <p:nvPicPr>
              <p:cNvPr id="5" name="Ink 4">
                <a:extLst>
                  <a:ext uri="{FF2B5EF4-FFF2-40B4-BE49-F238E27FC236}">
                    <a16:creationId xmlns:a16="http://schemas.microsoft.com/office/drawing/2014/main" id="{92FF6728-4D01-06F7-7311-0075F2AAEDF5}"/>
                  </a:ext>
                </a:extLst>
              </p:cNvPr>
              <p:cNvPicPr/>
              <p:nvPr/>
            </p:nvPicPr>
            <p:blipFill>
              <a:blip r:embed="rId7"/>
              <a:stretch>
                <a:fillRect/>
              </a:stretch>
            </p:blipFill>
            <p:spPr>
              <a:xfrm>
                <a:off x="5250845" y="4423390"/>
                <a:ext cx="1014120" cy="144000"/>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16" name="Slide Zoom 15">
                <a:extLst>
                  <a:ext uri="{FF2B5EF4-FFF2-40B4-BE49-F238E27FC236}">
                    <a16:creationId xmlns:a16="http://schemas.microsoft.com/office/drawing/2014/main" id="{1BD29BA1-C630-B151-87E5-340ED5672DEB}"/>
                  </a:ext>
                </a:extLst>
              </p:cNvPr>
              <p:cNvGraphicFramePr>
                <a:graphicFrameLocks noChangeAspect="1"/>
              </p:cNvGraphicFramePr>
              <p:nvPr>
                <p:extLst>
                  <p:ext uri="{D42A27DB-BD31-4B8C-83A1-F6EECF244321}">
                    <p14:modId xmlns:p14="http://schemas.microsoft.com/office/powerpoint/2010/main" val="2860179321"/>
                  </p:ext>
                </p:extLst>
              </p:nvPr>
            </p:nvGraphicFramePr>
            <p:xfrm>
              <a:off x="5311639" y="2218105"/>
              <a:ext cx="1850505" cy="2090179"/>
            </p:xfrm>
            <a:graphic>
              <a:graphicData uri="http://schemas.microsoft.com/office/powerpoint/2016/slidezoom">
                <pslz:sldZm>
                  <pslz:sldZmObj sldId="312" cId="1275382411">
                    <pslz:zmPr id="{5B2F15FC-F76E-4DE7-9E08-43B112423020}" returnToParent="0" imageType="cover" transitionDur="1000">
                      <p166:blipFill xmlns:p166="http://schemas.microsoft.com/office/powerpoint/2016/6/main">
                        <a:blip r:embed="rId8"/>
                        <a:stretch>
                          <a:fillRect/>
                        </a:stretch>
                      </p166:blipFill>
                      <p166:spPr xmlns:p166="http://schemas.microsoft.com/office/powerpoint/2016/6/main">
                        <a:xfrm>
                          <a:off x="0" y="0"/>
                          <a:ext cx="1850505" cy="2090179"/>
                        </a:xfrm>
                        <a:prstGeom prst="rect">
                          <a:avLst/>
                        </a:prstGeom>
                        <a:ln w="3175">
                          <a:noFill/>
                        </a:ln>
                      </p166:spPr>
                    </pslz:zmPr>
                  </pslz:sldZmObj>
                </pslz:sldZm>
              </a:graphicData>
            </a:graphic>
          </p:graphicFrame>
        </mc:Choice>
        <mc:Fallback>
          <p:pic>
            <p:nvPicPr>
              <p:cNvPr id="16" name="Slide Zoom 15">
                <a:hlinkClick r:id="rId9" action="ppaction://hlinksldjump"/>
                <a:extLst>
                  <a:ext uri="{FF2B5EF4-FFF2-40B4-BE49-F238E27FC236}">
                    <a16:creationId xmlns:a16="http://schemas.microsoft.com/office/drawing/2014/main" id="{1BD29BA1-C630-B151-87E5-340ED5672DEB}"/>
                  </a:ext>
                </a:extLst>
              </p:cNvPr>
              <p:cNvPicPr>
                <a:picLocks noGrp="1" noRot="1" noChangeAspect="1" noMove="1" noResize="1" noEditPoints="1" noAdjustHandles="1" noChangeArrowheads="1" noChangeShapeType="1"/>
              </p:cNvPicPr>
              <p:nvPr/>
            </p:nvPicPr>
            <p:blipFill>
              <a:blip r:embed="rId8"/>
              <a:stretch>
                <a:fillRect/>
              </a:stretch>
            </p:blipFill>
            <p:spPr>
              <a:xfrm>
                <a:off x="5311639" y="2218105"/>
                <a:ext cx="1850505" cy="2090179"/>
              </a:xfrm>
              <a:prstGeom prst="rect">
                <a:avLst/>
              </a:prstGeom>
              <a:ln w="3175">
                <a:noFill/>
              </a:ln>
            </p:spPr>
          </p:pic>
        </mc:Fallback>
      </mc:AlternateContent>
    </p:spTree>
    <p:extLst>
      <p:ext uri="{BB962C8B-B14F-4D97-AF65-F5344CB8AC3E}">
        <p14:creationId xmlns:p14="http://schemas.microsoft.com/office/powerpoint/2010/main" val="20967576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grpSp>
        <p:nvGrpSpPr>
          <p:cNvPr id="2410" name="Google Shape;2410;p50"/>
          <p:cNvGrpSpPr/>
          <p:nvPr/>
        </p:nvGrpSpPr>
        <p:grpSpPr>
          <a:xfrm rot="5400000">
            <a:off x="8052544" y="4172639"/>
            <a:ext cx="313752" cy="708812"/>
            <a:chOff x="7875018" y="1882075"/>
            <a:chExt cx="291050" cy="657525"/>
          </a:xfrm>
        </p:grpSpPr>
        <p:sp>
          <p:nvSpPr>
            <p:cNvPr id="2411" name="Google Shape;2411;p50"/>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0"/>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50"/>
          <p:cNvGrpSpPr/>
          <p:nvPr/>
        </p:nvGrpSpPr>
        <p:grpSpPr>
          <a:xfrm>
            <a:off x="8046643" y="1430453"/>
            <a:ext cx="775472" cy="2579431"/>
            <a:chOff x="8046643" y="1430453"/>
            <a:chExt cx="775472" cy="2579431"/>
          </a:xfrm>
        </p:grpSpPr>
        <p:grpSp>
          <p:nvGrpSpPr>
            <p:cNvPr id="2414" name="Google Shape;2414;p50"/>
            <p:cNvGrpSpPr/>
            <p:nvPr/>
          </p:nvGrpSpPr>
          <p:grpSpPr>
            <a:xfrm>
              <a:off x="8046643" y="1430453"/>
              <a:ext cx="708812" cy="2579431"/>
              <a:chOff x="8227478" y="1621770"/>
              <a:chExt cx="688769" cy="2506491"/>
            </a:xfrm>
          </p:grpSpPr>
          <p:sp>
            <p:nvSpPr>
              <p:cNvPr id="2415" name="Google Shape;2415;p50"/>
              <p:cNvSpPr/>
              <p:nvPr/>
            </p:nvSpPr>
            <p:spPr>
              <a:xfrm>
                <a:off x="8227478" y="1774161"/>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0"/>
              <p:cNvSpPr/>
              <p:nvPr/>
            </p:nvSpPr>
            <p:spPr>
              <a:xfrm>
                <a:off x="8288964" y="1697976"/>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0"/>
              <p:cNvSpPr/>
              <p:nvPr/>
            </p:nvSpPr>
            <p:spPr>
              <a:xfrm>
                <a:off x="8365147" y="1621770"/>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18" name="Google Shape;2418;p50"/>
            <p:cNvSpPr/>
            <p:nvPr/>
          </p:nvSpPr>
          <p:spPr>
            <a:xfrm>
              <a:off x="8478615" y="1641848"/>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 name="Google Shape;2419;p50"/>
          <p:cNvGrpSpPr/>
          <p:nvPr/>
        </p:nvGrpSpPr>
        <p:grpSpPr>
          <a:xfrm>
            <a:off x="766916" y="1327649"/>
            <a:ext cx="6626882" cy="3474256"/>
            <a:chOff x="3059950" y="152387"/>
            <a:chExt cx="5931630" cy="3109758"/>
          </a:xfrm>
        </p:grpSpPr>
        <p:sp>
          <p:nvSpPr>
            <p:cNvPr id="2420" name="Google Shape;2420;p50"/>
            <p:cNvSpPr/>
            <p:nvPr/>
          </p:nvSpPr>
          <p:spPr>
            <a:xfrm>
              <a:off x="3059950" y="152387"/>
              <a:ext cx="5931589" cy="310975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0"/>
            <p:cNvSpPr/>
            <p:nvPr/>
          </p:nvSpPr>
          <p:spPr>
            <a:xfrm>
              <a:off x="3059991" y="152395"/>
              <a:ext cx="5931589"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endParaRPr lang="en-GB" dirty="0"/>
            </a:p>
          </p:txBody>
        </p:sp>
        <p:grpSp>
          <p:nvGrpSpPr>
            <p:cNvPr id="2422" name="Google Shape;2422;p50"/>
            <p:cNvGrpSpPr/>
            <p:nvPr/>
          </p:nvGrpSpPr>
          <p:grpSpPr>
            <a:xfrm>
              <a:off x="8788026" y="217953"/>
              <a:ext cx="139356" cy="139356"/>
              <a:chOff x="3300229" y="786025"/>
              <a:chExt cx="116275" cy="116275"/>
            </a:xfrm>
          </p:grpSpPr>
          <p:sp>
            <p:nvSpPr>
              <p:cNvPr id="2423" name="Google Shape;2423;p50"/>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0"/>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0"/>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2399;p49">
            <a:extLst>
              <a:ext uri="{FF2B5EF4-FFF2-40B4-BE49-F238E27FC236}">
                <a16:creationId xmlns:a16="http://schemas.microsoft.com/office/drawing/2014/main" id="{7A951E30-4A96-2737-BE6A-2C066300B519}"/>
              </a:ext>
            </a:extLst>
          </p:cNvPr>
          <p:cNvSpPr txBox="1">
            <a:spLocks/>
          </p:cNvSpPr>
          <p:nvPr/>
        </p:nvSpPr>
        <p:spPr>
          <a:xfrm>
            <a:off x="86609" y="298781"/>
            <a:ext cx="7287304"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9pPr>
          </a:lstStyle>
          <a:p>
            <a:r>
              <a:rPr lang="en-GB" dirty="0"/>
              <a:t>REVERSE ENGINEERING WITH GHIDRA</a:t>
            </a:r>
          </a:p>
        </p:txBody>
      </p:sp>
      <p:sp>
        <p:nvSpPr>
          <p:cNvPr id="7" name="TextBox 6">
            <a:extLst>
              <a:ext uri="{FF2B5EF4-FFF2-40B4-BE49-F238E27FC236}">
                <a16:creationId xmlns:a16="http://schemas.microsoft.com/office/drawing/2014/main" id="{7FDA36DF-9661-9143-EE58-26E119C91F8F}"/>
              </a:ext>
            </a:extLst>
          </p:cNvPr>
          <p:cNvSpPr txBox="1"/>
          <p:nvPr/>
        </p:nvSpPr>
        <p:spPr>
          <a:xfrm>
            <a:off x="737420" y="934481"/>
            <a:ext cx="2607217" cy="369332"/>
          </a:xfrm>
          <a:prstGeom prst="rect">
            <a:avLst/>
          </a:prstGeom>
          <a:noFill/>
        </p:spPr>
        <p:txBody>
          <a:bodyPr wrap="square">
            <a:spAutoFit/>
          </a:bodyPr>
          <a:lstStyle/>
          <a:p>
            <a:r>
              <a:rPr lang="en-GB" sz="1800" b="1" dirty="0">
                <a:solidFill>
                  <a:schemeClr val="bg2"/>
                </a:solidFill>
                <a:latin typeface="Source Sans Pro" panose="020B0503030403020204" pitchFamily="34" charset="0"/>
                <a:ea typeface="Source Sans Pro" panose="020B0503030403020204" pitchFamily="34" charset="0"/>
              </a:rPr>
              <a:t>2. USE OF GHIDRA </a:t>
            </a:r>
          </a:p>
        </p:txBody>
      </p:sp>
      <p:pic>
        <p:nvPicPr>
          <p:cNvPr id="3" name="Picture 2">
            <a:extLst>
              <a:ext uri="{FF2B5EF4-FFF2-40B4-BE49-F238E27FC236}">
                <a16:creationId xmlns:a16="http://schemas.microsoft.com/office/drawing/2014/main" id="{6B743E82-9114-37BE-8D93-1B4F6E5ABFB8}"/>
              </a:ext>
            </a:extLst>
          </p:cNvPr>
          <p:cNvPicPr>
            <a:picLocks noChangeAspect="1"/>
          </p:cNvPicPr>
          <p:nvPr/>
        </p:nvPicPr>
        <p:blipFill rotWithShape="1">
          <a:blip r:embed="rId3"/>
          <a:srcRect l="39735" t="7963" r="16080" b="18523"/>
          <a:stretch/>
        </p:blipFill>
        <p:spPr>
          <a:xfrm>
            <a:off x="819150" y="1687152"/>
            <a:ext cx="3280824" cy="3068998"/>
          </a:xfrm>
          <a:prstGeom prst="rect">
            <a:avLst/>
          </a:prstGeom>
        </p:spPr>
      </p:pic>
      <p:pic>
        <p:nvPicPr>
          <p:cNvPr id="5" name="Picture 4">
            <a:extLst>
              <a:ext uri="{FF2B5EF4-FFF2-40B4-BE49-F238E27FC236}">
                <a16:creationId xmlns:a16="http://schemas.microsoft.com/office/drawing/2014/main" id="{85C1F28D-67D5-1DB3-18B6-74FEB40FAA69}"/>
              </a:ext>
            </a:extLst>
          </p:cNvPr>
          <p:cNvPicPr>
            <a:picLocks noChangeAspect="1"/>
          </p:cNvPicPr>
          <p:nvPr/>
        </p:nvPicPr>
        <p:blipFill rotWithShape="1">
          <a:blip r:embed="rId4"/>
          <a:srcRect l="39721" t="8868" r="21085" b="22026"/>
          <a:stretch/>
        </p:blipFill>
        <p:spPr>
          <a:xfrm>
            <a:off x="4247199" y="1677320"/>
            <a:ext cx="3095898" cy="3068998"/>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FE0E6805-79B7-29F2-CB2F-955DC2C66D29}"/>
                  </a:ext>
                </a:extLst>
              </p14:cNvPr>
              <p14:cNvContentPartPr/>
              <p14:nvPr/>
            </p14:nvContentPartPr>
            <p14:xfrm>
              <a:off x="4422405" y="2423090"/>
              <a:ext cx="1619280" cy="360"/>
            </p14:xfrm>
          </p:contentPart>
        </mc:Choice>
        <mc:Fallback>
          <p:pic>
            <p:nvPicPr>
              <p:cNvPr id="6" name="Ink 5">
                <a:extLst>
                  <a:ext uri="{FF2B5EF4-FFF2-40B4-BE49-F238E27FC236}">
                    <a16:creationId xmlns:a16="http://schemas.microsoft.com/office/drawing/2014/main" id="{FE0E6805-79B7-29F2-CB2F-955DC2C66D29}"/>
                  </a:ext>
                </a:extLst>
              </p:cNvPr>
              <p:cNvPicPr/>
              <p:nvPr/>
            </p:nvPicPr>
            <p:blipFill>
              <a:blip r:embed="rId6"/>
              <a:stretch>
                <a:fillRect/>
              </a:stretch>
            </p:blipFill>
            <p:spPr>
              <a:xfrm>
                <a:off x="4404765" y="2387090"/>
                <a:ext cx="16549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E5DB868E-AFBB-791F-14E1-8482E12F55AF}"/>
                  </a:ext>
                </a:extLst>
              </p14:cNvPr>
              <p14:cNvContentPartPr/>
              <p14:nvPr/>
            </p14:nvContentPartPr>
            <p14:xfrm>
              <a:off x="4444725" y="2835650"/>
              <a:ext cx="1064520" cy="360"/>
            </p14:xfrm>
          </p:contentPart>
        </mc:Choice>
        <mc:Fallback>
          <p:pic>
            <p:nvPicPr>
              <p:cNvPr id="8" name="Ink 7">
                <a:extLst>
                  <a:ext uri="{FF2B5EF4-FFF2-40B4-BE49-F238E27FC236}">
                    <a16:creationId xmlns:a16="http://schemas.microsoft.com/office/drawing/2014/main" id="{E5DB868E-AFBB-791F-14E1-8482E12F55AF}"/>
                  </a:ext>
                </a:extLst>
              </p:cNvPr>
              <p:cNvPicPr/>
              <p:nvPr/>
            </p:nvPicPr>
            <p:blipFill>
              <a:blip r:embed="rId8"/>
              <a:stretch>
                <a:fillRect/>
              </a:stretch>
            </p:blipFill>
            <p:spPr>
              <a:xfrm>
                <a:off x="4427085" y="2800010"/>
                <a:ext cx="11001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5DBA3999-26BF-C3F0-ADD7-B23DC5A643CF}"/>
                  </a:ext>
                </a:extLst>
              </p14:cNvPr>
              <p14:cNvContentPartPr/>
              <p14:nvPr/>
            </p14:nvContentPartPr>
            <p14:xfrm>
              <a:off x="4447965" y="3559490"/>
              <a:ext cx="286200" cy="360"/>
            </p14:xfrm>
          </p:contentPart>
        </mc:Choice>
        <mc:Fallback>
          <p:pic>
            <p:nvPicPr>
              <p:cNvPr id="9" name="Ink 8">
                <a:extLst>
                  <a:ext uri="{FF2B5EF4-FFF2-40B4-BE49-F238E27FC236}">
                    <a16:creationId xmlns:a16="http://schemas.microsoft.com/office/drawing/2014/main" id="{5DBA3999-26BF-C3F0-ADD7-B23DC5A643CF}"/>
                  </a:ext>
                </a:extLst>
              </p:cNvPr>
              <p:cNvPicPr/>
              <p:nvPr/>
            </p:nvPicPr>
            <p:blipFill>
              <a:blip r:embed="rId10"/>
              <a:stretch>
                <a:fillRect/>
              </a:stretch>
            </p:blipFill>
            <p:spPr>
              <a:xfrm>
                <a:off x="4430325" y="3523850"/>
                <a:ext cx="3218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2D481C52-DD3F-18BF-0FDE-DA31F4392BE4}"/>
                  </a:ext>
                </a:extLst>
              </p14:cNvPr>
              <p14:cNvContentPartPr/>
              <p14:nvPr/>
            </p14:nvContentPartPr>
            <p14:xfrm>
              <a:off x="4530405" y="3670730"/>
              <a:ext cx="1258560" cy="360"/>
            </p14:xfrm>
          </p:contentPart>
        </mc:Choice>
        <mc:Fallback>
          <p:pic>
            <p:nvPicPr>
              <p:cNvPr id="10" name="Ink 9">
                <a:extLst>
                  <a:ext uri="{FF2B5EF4-FFF2-40B4-BE49-F238E27FC236}">
                    <a16:creationId xmlns:a16="http://schemas.microsoft.com/office/drawing/2014/main" id="{2D481C52-DD3F-18BF-0FDE-DA31F4392BE4}"/>
                  </a:ext>
                </a:extLst>
              </p:cNvPr>
              <p:cNvPicPr/>
              <p:nvPr/>
            </p:nvPicPr>
            <p:blipFill>
              <a:blip r:embed="rId12"/>
              <a:stretch>
                <a:fillRect/>
              </a:stretch>
            </p:blipFill>
            <p:spPr>
              <a:xfrm>
                <a:off x="4512765" y="3635090"/>
                <a:ext cx="1294200" cy="72000"/>
              </a:xfrm>
              <a:prstGeom prst="rect">
                <a:avLst/>
              </a:prstGeom>
            </p:spPr>
          </p:pic>
        </mc:Fallback>
      </mc:AlternateContent>
    </p:spTree>
    <p:extLst>
      <p:ext uri="{BB962C8B-B14F-4D97-AF65-F5344CB8AC3E}">
        <p14:creationId xmlns:p14="http://schemas.microsoft.com/office/powerpoint/2010/main" val="12753824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31"/>
          <p:cNvSpPr/>
          <p:nvPr/>
        </p:nvSpPr>
        <p:spPr>
          <a:xfrm>
            <a:off x="715927" y="4018550"/>
            <a:ext cx="694200" cy="618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1"/>
          <p:cNvSpPr/>
          <p:nvPr/>
        </p:nvSpPr>
        <p:spPr>
          <a:xfrm>
            <a:off x="715927" y="2389762"/>
            <a:ext cx="694200" cy="618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722376" y="3202950"/>
            <a:ext cx="694200" cy="618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722376" y="1576575"/>
            <a:ext cx="694200" cy="618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txBox="1">
            <a:spLocks noGrp="1"/>
          </p:cNvSpPr>
          <p:nvPr>
            <p:ph type="title" idx="9"/>
          </p:nvPr>
        </p:nvSpPr>
        <p:spPr>
          <a:xfrm>
            <a:off x="617550" y="556400"/>
            <a:ext cx="62529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437" name="Google Shape;1437;p31"/>
          <p:cNvSpPr txBox="1">
            <a:spLocks noGrp="1"/>
          </p:cNvSpPr>
          <p:nvPr>
            <p:ph type="title"/>
          </p:nvPr>
        </p:nvSpPr>
        <p:spPr>
          <a:xfrm>
            <a:off x="722376" y="1621875"/>
            <a:ext cx="6942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453" name="Google Shape;1453;p31"/>
          <p:cNvSpPr txBox="1">
            <a:spLocks noGrp="1"/>
          </p:cNvSpPr>
          <p:nvPr>
            <p:ph type="title" idx="6"/>
          </p:nvPr>
        </p:nvSpPr>
        <p:spPr>
          <a:xfrm>
            <a:off x="722376" y="3248250"/>
            <a:ext cx="6942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456" name="Google Shape;1456;p31"/>
          <p:cNvSpPr txBox="1">
            <a:spLocks noGrp="1"/>
          </p:cNvSpPr>
          <p:nvPr>
            <p:ph type="title" idx="3"/>
          </p:nvPr>
        </p:nvSpPr>
        <p:spPr>
          <a:xfrm>
            <a:off x="715927" y="2441789"/>
            <a:ext cx="6942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457" name="Google Shape;1457;p31"/>
          <p:cNvSpPr txBox="1">
            <a:spLocks noGrp="1"/>
          </p:cNvSpPr>
          <p:nvPr>
            <p:ph type="title" idx="13"/>
          </p:nvPr>
        </p:nvSpPr>
        <p:spPr>
          <a:xfrm>
            <a:off x="715927" y="4064782"/>
            <a:ext cx="6942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1460" name="Google Shape;1460;p31"/>
          <p:cNvGrpSpPr/>
          <p:nvPr/>
        </p:nvGrpSpPr>
        <p:grpSpPr>
          <a:xfrm>
            <a:off x="7084261" y="581775"/>
            <a:ext cx="580994" cy="683788"/>
            <a:chOff x="7084261" y="581775"/>
            <a:chExt cx="580994" cy="683788"/>
          </a:xfrm>
        </p:grpSpPr>
        <p:sp>
          <p:nvSpPr>
            <p:cNvPr id="1461" name="Google Shape;1461;p31"/>
            <p:cNvSpPr/>
            <p:nvPr/>
          </p:nvSpPr>
          <p:spPr>
            <a:xfrm>
              <a:off x="7084261" y="581775"/>
              <a:ext cx="398700" cy="398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1"/>
            <p:cNvSpPr/>
            <p:nvPr/>
          </p:nvSpPr>
          <p:spPr>
            <a:xfrm>
              <a:off x="7160161" y="657675"/>
              <a:ext cx="246900" cy="246900"/>
            </a:xfrm>
            <a:prstGeom prst="noSmoking">
              <a:avLst>
                <a:gd name="adj" fmla="val 1875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1"/>
            <p:cNvSpPr/>
            <p:nvPr/>
          </p:nvSpPr>
          <p:spPr>
            <a:xfrm>
              <a:off x="7321756" y="789088"/>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77C1582C-9B18-5BBD-90A2-EE00F600448B}"/>
                  </a:ext>
                </a:extLst>
              </p:cNvPr>
              <p:cNvGraphicFramePr>
                <a:graphicFrameLocks/>
              </p:cNvGraphicFramePr>
              <p:nvPr>
                <p:extLst>
                  <p:ext uri="{D42A27DB-BD31-4B8C-83A1-F6EECF244321}">
                    <p14:modId xmlns:p14="http://schemas.microsoft.com/office/powerpoint/2010/main" val="1355392319"/>
                  </p:ext>
                </p:extLst>
              </p:nvPr>
            </p:nvGraphicFramePr>
            <p:xfrm>
              <a:off x="1478331" y="1575391"/>
              <a:ext cx="3420000" cy="648000"/>
            </p:xfrm>
            <a:graphic>
              <a:graphicData uri="http://schemas.microsoft.com/office/powerpoint/2016/slidezoom">
                <pslz:sldZm>
                  <pslz:sldZmObj sldId="260" cId="0">
                    <pslz:zmPr id="{43FC6BFE-2346-4005-8C67-CAA54F8449D2}" returnToParent="0" imageType="cover" transitionDur="1000">
                      <p166:blipFill xmlns:p166="http://schemas.microsoft.com/office/powerpoint/2016/6/main">
                        <a:blip r:embed="rId3"/>
                        <a:stretch>
                          <a:fillRect/>
                        </a:stretch>
                      </p166:blipFill>
                      <p166:spPr xmlns:p166="http://schemas.microsoft.com/office/powerpoint/2016/6/main">
                        <a:xfrm>
                          <a:off x="0" y="0"/>
                          <a:ext cx="3420000" cy="648000"/>
                        </a:xfrm>
                        <a:prstGeom prst="rect">
                          <a:avLst/>
                        </a:prstGeom>
                        <a:ln w="3175">
                          <a:solidFill>
                            <a:prstClr val="ltGray"/>
                          </a:solidFill>
                        </a:ln>
                      </p166:spPr>
                    </pslz:zmPr>
                  </pslz:sldZmObj>
                </pslz:sldZm>
              </a:graphicData>
            </a:graphic>
          </p:graphicFrame>
        </mc:Choice>
        <mc:Fallback xmlns="">
          <p:pic>
            <p:nvPicPr>
              <p:cNvPr id="10" name="Slide Zoom 9">
                <a:hlinkClick r:id="rId4" action="ppaction://hlinksldjump"/>
                <a:extLst>
                  <a:ext uri="{FF2B5EF4-FFF2-40B4-BE49-F238E27FC236}">
                    <a16:creationId xmlns:a16="http://schemas.microsoft.com/office/drawing/2014/main" id="{77C1582C-9B18-5BBD-90A2-EE00F600448B}"/>
                  </a:ext>
                </a:extLst>
              </p:cNvPr>
              <p:cNvPicPr>
                <a:picLocks noGrp="1" noRot="1" noChangeAspect="1" noMove="1" noResize="1" noEditPoints="1" noAdjustHandles="1" noChangeArrowheads="1" noChangeShapeType="1"/>
              </p:cNvPicPr>
              <p:nvPr/>
            </p:nvPicPr>
            <p:blipFill>
              <a:blip r:embed="rId5"/>
              <a:stretch>
                <a:fillRect/>
              </a:stretch>
            </p:blipFill>
            <p:spPr>
              <a:xfrm>
                <a:off x="1478331" y="1575391"/>
                <a:ext cx="3420000" cy="648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60E9A598-3D07-9F50-EDF8-16A65CA1A961}"/>
                  </a:ext>
                </a:extLst>
              </p:cNvPr>
              <p:cNvGraphicFramePr>
                <a:graphicFrameLocks/>
              </p:cNvGraphicFramePr>
              <p:nvPr>
                <p:extLst>
                  <p:ext uri="{D42A27DB-BD31-4B8C-83A1-F6EECF244321}">
                    <p14:modId xmlns:p14="http://schemas.microsoft.com/office/powerpoint/2010/main" val="3396815469"/>
                  </p:ext>
                </p:extLst>
              </p:nvPr>
            </p:nvGraphicFramePr>
            <p:xfrm>
              <a:off x="1473567" y="2380301"/>
              <a:ext cx="3420000" cy="648000"/>
            </p:xfrm>
            <a:graphic>
              <a:graphicData uri="http://schemas.microsoft.com/office/powerpoint/2016/slidezoom">
                <pslz:sldZm>
                  <pslz:sldZmObj sldId="300" cId="112429957">
                    <pslz:zmPr id="{159F1E43-89B4-46CF-BE32-1AFF394CB341}" returnToParent="0" imageType="cover" transitionDur="1000">
                      <p166:blipFill xmlns:p166="http://schemas.microsoft.com/office/powerpoint/2016/6/main">
                        <a:blip r:embed="rId6"/>
                        <a:stretch>
                          <a:fillRect/>
                        </a:stretch>
                      </p166:blipFill>
                      <p166:spPr xmlns:p166="http://schemas.microsoft.com/office/powerpoint/2016/6/main">
                        <a:xfrm>
                          <a:off x="0" y="0"/>
                          <a:ext cx="3420000" cy="648000"/>
                        </a:xfrm>
                        <a:prstGeom prst="rect">
                          <a:avLst/>
                        </a:prstGeom>
                        <a:ln w="3175">
                          <a:solidFill>
                            <a:prstClr val="ltGray"/>
                          </a:solidFill>
                        </a:ln>
                      </p166:spPr>
                    </pslz:zmPr>
                  </pslz:sldZmObj>
                </pslz:sldZm>
              </a:graphicData>
            </a:graphic>
          </p:graphicFrame>
        </mc:Choice>
        <mc:Fallback xmlns="">
          <p:pic>
            <p:nvPicPr>
              <p:cNvPr id="16" name="Slide Zoom 15">
                <a:hlinkClick r:id="rId7" action="ppaction://hlinksldjump"/>
                <a:extLst>
                  <a:ext uri="{FF2B5EF4-FFF2-40B4-BE49-F238E27FC236}">
                    <a16:creationId xmlns:a16="http://schemas.microsoft.com/office/drawing/2014/main" id="{60E9A598-3D07-9F50-EDF8-16A65CA1A961}"/>
                  </a:ext>
                </a:extLst>
              </p:cNvPr>
              <p:cNvPicPr>
                <a:picLocks noGrp="1" noRot="1" noChangeAspect="1" noMove="1" noResize="1" noEditPoints="1" noAdjustHandles="1" noChangeArrowheads="1" noChangeShapeType="1"/>
              </p:cNvPicPr>
              <p:nvPr/>
            </p:nvPicPr>
            <p:blipFill>
              <a:blip r:embed="rId8"/>
              <a:stretch>
                <a:fillRect/>
              </a:stretch>
            </p:blipFill>
            <p:spPr>
              <a:xfrm>
                <a:off x="1473567" y="2380301"/>
                <a:ext cx="3420000" cy="648000"/>
              </a:xfrm>
              <a:prstGeom prst="rect">
                <a:avLst/>
              </a:prstGeom>
              <a:ln w="3175">
                <a:solidFill>
                  <a:prstClr val="ltGray"/>
                </a:solidFill>
              </a:ln>
            </p:spPr>
          </p:pic>
        </mc:Fallback>
      </mc:AlternateContent>
      <p:pic>
        <p:nvPicPr>
          <p:cNvPr id="18" name="Graphic 17" descr="Angry face with fang">
            <a:extLst>
              <a:ext uri="{FF2B5EF4-FFF2-40B4-BE49-F238E27FC236}">
                <a16:creationId xmlns:a16="http://schemas.microsoft.com/office/drawing/2014/main" id="{5231428B-1911-1D23-57CD-E19CD123D2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5676571" y="1449420"/>
            <a:ext cx="3214080" cy="3116684"/>
          </a:xfrm>
          <a:prstGeom prst="rect">
            <a:avLst/>
          </a:prstGeom>
        </p:spPr>
      </p:pic>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062FCCA4-BFC6-44D3-91A8-F40285C11AD3}"/>
                  </a:ext>
                </a:extLst>
              </p:cNvPr>
              <p:cNvGraphicFramePr>
                <a:graphicFrameLocks/>
              </p:cNvGraphicFramePr>
              <p:nvPr>
                <p:extLst>
                  <p:ext uri="{D42A27DB-BD31-4B8C-83A1-F6EECF244321}">
                    <p14:modId xmlns:p14="http://schemas.microsoft.com/office/powerpoint/2010/main" val="2780741647"/>
                  </p:ext>
                </p:extLst>
              </p:nvPr>
            </p:nvGraphicFramePr>
            <p:xfrm>
              <a:off x="1477459" y="3195486"/>
              <a:ext cx="3420000" cy="648000"/>
            </p:xfrm>
            <a:graphic>
              <a:graphicData uri="http://schemas.microsoft.com/office/powerpoint/2016/slidezoom">
                <pslz:sldZm>
                  <pslz:sldZmObj sldId="301" cId="661373704">
                    <pslz:zmPr id="{D245452F-E72F-480B-8C7C-36A09984B7A1}" returnToParent="0" imageType="cover" transitionDur="1000">
                      <p166:blipFill xmlns:p166="http://schemas.microsoft.com/office/powerpoint/2016/6/main">
                        <a:blip r:embed="rId11"/>
                        <a:stretch>
                          <a:fillRect/>
                        </a:stretch>
                      </p166:blipFill>
                      <p166:spPr xmlns:p166="http://schemas.microsoft.com/office/powerpoint/2016/6/main">
                        <a:xfrm>
                          <a:off x="0" y="0"/>
                          <a:ext cx="3420000" cy="648000"/>
                        </a:xfrm>
                        <a:prstGeom prst="rect">
                          <a:avLst/>
                        </a:prstGeom>
                        <a:ln w="3175">
                          <a:solidFill>
                            <a:prstClr val="ltGray"/>
                          </a:solidFill>
                        </a:ln>
                      </p166:spPr>
                    </pslz:zmPr>
                  </pslz:sldZmObj>
                </pslz:sldZm>
              </a:graphicData>
            </a:graphic>
          </p:graphicFrame>
        </mc:Choice>
        <mc:Fallback xmlns="">
          <p:pic>
            <p:nvPicPr>
              <p:cNvPr id="20" name="Slide Zoom 19">
                <a:hlinkClick r:id="rId12" action="ppaction://hlinksldjump"/>
                <a:extLst>
                  <a:ext uri="{FF2B5EF4-FFF2-40B4-BE49-F238E27FC236}">
                    <a16:creationId xmlns:a16="http://schemas.microsoft.com/office/drawing/2014/main" id="{062FCCA4-BFC6-44D3-91A8-F40285C11AD3}"/>
                  </a:ext>
                </a:extLst>
              </p:cNvPr>
              <p:cNvPicPr>
                <a:picLocks noGrp="1" noRot="1" noChangeAspect="1" noMove="1" noResize="1" noEditPoints="1" noAdjustHandles="1" noChangeArrowheads="1" noChangeShapeType="1"/>
              </p:cNvPicPr>
              <p:nvPr/>
            </p:nvPicPr>
            <p:blipFill>
              <a:blip r:embed="rId13"/>
              <a:stretch>
                <a:fillRect/>
              </a:stretch>
            </p:blipFill>
            <p:spPr>
              <a:xfrm>
                <a:off x="1477459" y="3195486"/>
                <a:ext cx="3420000" cy="648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24A01CB0-6571-85D3-0872-E3A86A86B5FC}"/>
                  </a:ext>
                </a:extLst>
              </p:cNvPr>
              <p:cNvGraphicFramePr>
                <a:graphicFrameLocks/>
              </p:cNvGraphicFramePr>
              <p:nvPr>
                <p:extLst>
                  <p:ext uri="{D42A27DB-BD31-4B8C-83A1-F6EECF244321}">
                    <p14:modId xmlns:p14="http://schemas.microsoft.com/office/powerpoint/2010/main" val="3048063301"/>
                  </p:ext>
                </p:extLst>
              </p:nvPr>
            </p:nvGraphicFramePr>
            <p:xfrm>
              <a:off x="1473567" y="4009435"/>
              <a:ext cx="3420000" cy="648000"/>
            </p:xfrm>
            <a:graphic>
              <a:graphicData uri="http://schemas.microsoft.com/office/powerpoint/2016/slidezoom">
                <pslz:sldZm>
                  <pslz:sldZmObj sldId="302" cId="4077099307">
                    <pslz:zmPr id="{6C616352-DDCD-4143-B7F8-3250639B26B5}" returnToParent="0" imageType="cover" transitionDur="1000">
                      <p166:blipFill xmlns:p166="http://schemas.microsoft.com/office/powerpoint/2016/6/main">
                        <a:blip r:embed="rId14"/>
                        <a:stretch>
                          <a:fillRect/>
                        </a:stretch>
                      </p166:blipFill>
                      <p166:spPr xmlns:p166="http://schemas.microsoft.com/office/powerpoint/2016/6/main">
                        <a:xfrm>
                          <a:off x="0" y="0"/>
                          <a:ext cx="3420000" cy="648000"/>
                        </a:xfrm>
                        <a:prstGeom prst="rect">
                          <a:avLst/>
                        </a:prstGeom>
                        <a:ln w="3175">
                          <a:solidFill>
                            <a:prstClr val="ltGray"/>
                          </a:solidFill>
                        </a:ln>
                      </p166:spPr>
                    </pslz:zmPr>
                  </pslz:sldZmObj>
                </pslz:sldZm>
              </a:graphicData>
            </a:graphic>
          </p:graphicFrame>
        </mc:Choice>
        <mc:Fallback xmlns="">
          <p:pic>
            <p:nvPicPr>
              <p:cNvPr id="3" name="Slide Zoom 2">
                <a:hlinkClick r:id="rId15" action="ppaction://hlinksldjump"/>
                <a:extLst>
                  <a:ext uri="{FF2B5EF4-FFF2-40B4-BE49-F238E27FC236}">
                    <a16:creationId xmlns:a16="http://schemas.microsoft.com/office/drawing/2014/main" id="{24A01CB0-6571-85D3-0872-E3A86A86B5FC}"/>
                  </a:ext>
                </a:extLst>
              </p:cNvPr>
              <p:cNvPicPr>
                <a:picLocks noGrp="1" noRot="1" noChangeAspect="1" noMove="1" noResize="1" noEditPoints="1" noAdjustHandles="1" noChangeArrowheads="1" noChangeShapeType="1"/>
              </p:cNvPicPr>
              <p:nvPr/>
            </p:nvPicPr>
            <p:blipFill>
              <a:blip r:embed="rId16"/>
              <a:stretch>
                <a:fillRect/>
              </a:stretch>
            </p:blipFill>
            <p:spPr>
              <a:xfrm>
                <a:off x="1473567" y="4009435"/>
                <a:ext cx="3420000" cy="648000"/>
              </a:xfrm>
              <a:prstGeom prst="rect">
                <a:avLst/>
              </a:prstGeom>
              <a:ln w="3175">
                <a:solidFill>
                  <a:prstClr val="ltGray"/>
                </a:solidFill>
              </a:ln>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grpSp>
        <p:nvGrpSpPr>
          <p:cNvPr id="1536" name="Google Shape;1536;p34"/>
          <p:cNvGrpSpPr/>
          <p:nvPr/>
        </p:nvGrpSpPr>
        <p:grpSpPr>
          <a:xfrm>
            <a:off x="736510" y="1573925"/>
            <a:ext cx="3503799" cy="3020635"/>
            <a:chOff x="731797" y="1573925"/>
            <a:chExt cx="3503799" cy="3020635"/>
          </a:xfrm>
        </p:grpSpPr>
        <p:grpSp>
          <p:nvGrpSpPr>
            <p:cNvPr id="1537" name="Google Shape;1537;p34"/>
            <p:cNvGrpSpPr/>
            <p:nvPr/>
          </p:nvGrpSpPr>
          <p:grpSpPr>
            <a:xfrm>
              <a:off x="798572" y="1650125"/>
              <a:ext cx="3437024" cy="2944435"/>
              <a:chOff x="494802" y="1057250"/>
              <a:chExt cx="3437024" cy="2944435"/>
            </a:xfrm>
          </p:grpSpPr>
          <p:sp>
            <p:nvSpPr>
              <p:cNvPr id="1538" name="Google Shape;1538;p34"/>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4"/>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0" name="Google Shape;1540;p34"/>
              <p:cNvGrpSpPr/>
              <p:nvPr/>
            </p:nvGrpSpPr>
            <p:grpSpPr>
              <a:xfrm flipH="1">
                <a:off x="559172" y="1122848"/>
                <a:ext cx="560767" cy="139276"/>
                <a:chOff x="4771000" y="1122848"/>
                <a:chExt cx="560767" cy="139276"/>
              </a:xfrm>
            </p:grpSpPr>
            <p:grpSp>
              <p:nvGrpSpPr>
                <p:cNvPr id="1541" name="Google Shape;1541;p34"/>
                <p:cNvGrpSpPr/>
                <p:nvPr/>
              </p:nvGrpSpPr>
              <p:grpSpPr>
                <a:xfrm>
                  <a:off x="5192567" y="1122848"/>
                  <a:ext cx="139200" cy="139200"/>
                  <a:chOff x="5192567" y="1122848"/>
                  <a:chExt cx="139200" cy="139200"/>
                </a:xfrm>
              </p:grpSpPr>
              <p:sp>
                <p:nvSpPr>
                  <p:cNvPr id="1542" name="Google Shape;1542;p34"/>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4"/>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4"/>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34"/>
                <p:cNvGrpSpPr/>
                <p:nvPr/>
              </p:nvGrpSpPr>
              <p:grpSpPr>
                <a:xfrm>
                  <a:off x="4771000" y="1122849"/>
                  <a:ext cx="139200" cy="139200"/>
                  <a:chOff x="5192500" y="1122925"/>
                  <a:chExt cx="139200" cy="139200"/>
                </a:xfrm>
              </p:grpSpPr>
              <p:sp>
                <p:nvSpPr>
                  <p:cNvPr id="1546" name="Google Shape;1546;p34"/>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4"/>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34"/>
                <p:cNvGrpSpPr/>
                <p:nvPr/>
              </p:nvGrpSpPr>
              <p:grpSpPr>
                <a:xfrm>
                  <a:off x="4981783" y="1122924"/>
                  <a:ext cx="139200" cy="139200"/>
                  <a:chOff x="4981783" y="1122924"/>
                  <a:chExt cx="139200" cy="139200"/>
                </a:xfrm>
              </p:grpSpPr>
              <p:sp>
                <p:nvSpPr>
                  <p:cNvPr id="1549" name="Google Shape;1549;p34"/>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4"/>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51" name="Google Shape;1551;p34"/>
            <p:cNvGrpSpPr/>
            <p:nvPr/>
          </p:nvGrpSpPr>
          <p:grpSpPr>
            <a:xfrm>
              <a:off x="731797" y="1573925"/>
              <a:ext cx="3437024" cy="2944435"/>
              <a:chOff x="494802" y="1057250"/>
              <a:chExt cx="3437024" cy="2944435"/>
            </a:xfrm>
          </p:grpSpPr>
          <p:sp>
            <p:nvSpPr>
              <p:cNvPr id="1552" name="Google Shape;1552;p34"/>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4"/>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4" name="Google Shape;1554;p34"/>
              <p:cNvGrpSpPr/>
              <p:nvPr/>
            </p:nvGrpSpPr>
            <p:grpSpPr>
              <a:xfrm flipH="1">
                <a:off x="559172" y="1122848"/>
                <a:ext cx="560767" cy="139276"/>
                <a:chOff x="4771000" y="1122848"/>
                <a:chExt cx="560767" cy="139276"/>
              </a:xfrm>
            </p:grpSpPr>
            <p:grpSp>
              <p:nvGrpSpPr>
                <p:cNvPr id="1555" name="Google Shape;1555;p34"/>
                <p:cNvGrpSpPr/>
                <p:nvPr/>
              </p:nvGrpSpPr>
              <p:grpSpPr>
                <a:xfrm>
                  <a:off x="5192567" y="1122848"/>
                  <a:ext cx="139200" cy="139200"/>
                  <a:chOff x="5192567" y="1122848"/>
                  <a:chExt cx="139200" cy="139200"/>
                </a:xfrm>
              </p:grpSpPr>
              <p:sp>
                <p:nvSpPr>
                  <p:cNvPr id="1556" name="Google Shape;1556;p34"/>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4"/>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4"/>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34"/>
                <p:cNvGrpSpPr/>
                <p:nvPr/>
              </p:nvGrpSpPr>
              <p:grpSpPr>
                <a:xfrm>
                  <a:off x="4771000" y="1122849"/>
                  <a:ext cx="139200" cy="139200"/>
                  <a:chOff x="5192500" y="1122925"/>
                  <a:chExt cx="139200" cy="139200"/>
                </a:xfrm>
              </p:grpSpPr>
              <p:sp>
                <p:nvSpPr>
                  <p:cNvPr id="1560" name="Google Shape;1560;p34"/>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4"/>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34"/>
                <p:cNvGrpSpPr/>
                <p:nvPr/>
              </p:nvGrpSpPr>
              <p:grpSpPr>
                <a:xfrm>
                  <a:off x="4981783" y="1122924"/>
                  <a:ext cx="139200" cy="139200"/>
                  <a:chOff x="4981783" y="1122924"/>
                  <a:chExt cx="139200" cy="139200"/>
                </a:xfrm>
              </p:grpSpPr>
              <p:sp>
                <p:nvSpPr>
                  <p:cNvPr id="1563" name="Google Shape;1563;p34"/>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4"/>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565" name="Google Shape;1565;p34"/>
          <p:cNvGrpSpPr/>
          <p:nvPr/>
        </p:nvGrpSpPr>
        <p:grpSpPr>
          <a:xfrm>
            <a:off x="4903516" y="1573925"/>
            <a:ext cx="3503974" cy="3020635"/>
            <a:chOff x="4898804" y="1573925"/>
            <a:chExt cx="3503974" cy="3020635"/>
          </a:xfrm>
        </p:grpSpPr>
        <p:grpSp>
          <p:nvGrpSpPr>
            <p:cNvPr id="1566" name="Google Shape;1566;p34"/>
            <p:cNvGrpSpPr/>
            <p:nvPr/>
          </p:nvGrpSpPr>
          <p:grpSpPr>
            <a:xfrm>
              <a:off x="4965579" y="1650125"/>
              <a:ext cx="3437199" cy="2944435"/>
              <a:chOff x="494877" y="1057250"/>
              <a:chExt cx="3437199" cy="2944435"/>
            </a:xfrm>
          </p:grpSpPr>
          <p:sp>
            <p:nvSpPr>
              <p:cNvPr id="1567" name="Google Shape;1567;p34"/>
              <p:cNvSpPr/>
              <p:nvPr/>
            </p:nvSpPr>
            <p:spPr>
              <a:xfrm>
                <a:off x="495039" y="1057250"/>
                <a:ext cx="343703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4"/>
              <p:cNvSpPr/>
              <p:nvPr/>
            </p:nvSpPr>
            <p:spPr>
              <a:xfrm flipH="1">
                <a:off x="494877" y="1057250"/>
                <a:ext cx="3437037"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34"/>
              <p:cNvGrpSpPr/>
              <p:nvPr/>
            </p:nvGrpSpPr>
            <p:grpSpPr>
              <a:xfrm flipH="1">
                <a:off x="559172" y="1122848"/>
                <a:ext cx="560767" cy="139276"/>
                <a:chOff x="4771000" y="1122848"/>
                <a:chExt cx="560767" cy="139276"/>
              </a:xfrm>
            </p:grpSpPr>
            <p:grpSp>
              <p:nvGrpSpPr>
                <p:cNvPr id="1570" name="Google Shape;1570;p34"/>
                <p:cNvGrpSpPr/>
                <p:nvPr/>
              </p:nvGrpSpPr>
              <p:grpSpPr>
                <a:xfrm>
                  <a:off x="5192567" y="1122848"/>
                  <a:ext cx="139200" cy="139200"/>
                  <a:chOff x="5192567" y="1122848"/>
                  <a:chExt cx="139200" cy="139200"/>
                </a:xfrm>
              </p:grpSpPr>
              <p:sp>
                <p:nvSpPr>
                  <p:cNvPr id="1571" name="Google Shape;1571;p34"/>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4"/>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4"/>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34"/>
                <p:cNvGrpSpPr/>
                <p:nvPr/>
              </p:nvGrpSpPr>
              <p:grpSpPr>
                <a:xfrm>
                  <a:off x="4771000" y="1122849"/>
                  <a:ext cx="139200" cy="139200"/>
                  <a:chOff x="5192500" y="1122925"/>
                  <a:chExt cx="139200" cy="139200"/>
                </a:xfrm>
              </p:grpSpPr>
              <p:sp>
                <p:nvSpPr>
                  <p:cNvPr id="1575" name="Google Shape;1575;p34"/>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4"/>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34"/>
                <p:cNvGrpSpPr/>
                <p:nvPr/>
              </p:nvGrpSpPr>
              <p:grpSpPr>
                <a:xfrm>
                  <a:off x="4981783" y="1122924"/>
                  <a:ext cx="139200" cy="139200"/>
                  <a:chOff x="4981783" y="1122924"/>
                  <a:chExt cx="139200" cy="139200"/>
                </a:xfrm>
              </p:grpSpPr>
              <p:sp>
                <p:nvSpPr>
                  <p:cNvPr id="1578" name="Google Shape;1578;p34"/>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4"/>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80" name="Google Shape;1580;p34"/>
            <p:cNvGrpSpPr/>
            <p:nvPr/>
          </p:nvGrpSpPr>
          <p:grpSpPr>
            <a:xfrm>
              <a:off x="4898804" y="1573925"/>
              <a:ext cx="3437199" cy="2944435"/>
              <a:chOff x="494877" y="1057250"/>
              <a:chExt cx="3437199" cy="2944435"/>
            </a:xfrm>
          </p:grpSpPr>
          <p:sp>
            <p:nvSpPr>
              <p:cNvPr id="1581" name="Google Shape;1581;p34"/>
              <p:cNvSpPr/>
              <p:nvPr/>
            </p:nvSpPr>
            <p:spPr>
              <a:xfrm>
                <a:off x="495039" y="1057250"/>
                <a:ext cx="343703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4"/>
              <p:cNvSpPr/>
              <p:nvPr/>
            </p:nvSpPr>
            <p:spPr>
              <a:xfrm flipH="1">
                <a:off x="494877" y="1057250"/>
                <a:ext cx="3437037"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3" name="Google Shape;1583;p34"/>
              <p:cNvGrpSpPr/>
              <p:nvPr/>
            </p:nvGrpSpPr>
            <p:grpSpPr>
              <a:xfrm flipH="1">
                <a:off x="559172" y="1122848"/>
                <a:ext cx="560767" cy="139276"/>
                <a:chOff x="4771000" y="1122848"/>
                <a:chExt cx="560767" cy="139276"/>
              </a:xfrm>
            </p:grpSpPr>
            <p:grpSp>
              <p:nvGrpSpPr>
                <p:cNvPr id="1584" name="Google Shape;1584;p34"/>
                <p:cNvGrpSpPr/>
                <p:nvPr/>
              </p:nvGrpSpPr>
              <p:grpSpPr>
                <a:xfrm>
                  <a:off x="5192567" y="1122848"/>
                  <a:ext cx="139200" cy="139200"/>
                  <a:chOff x="5192567" y="1122848"/>
                  <a:chExt cx="139200" cy="139200"/>
                </a:xfrm>
              </p:grpSpPr>
              <p:sp>
                <p:nvSpPr>
                  <p:cNvPr id="1585" name="Google Shape;1585;p34"/>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4"/>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4"/>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34"/>
                <p:cNvGrpSpPr/>
                <p:nvPr/>
              </p:nvGrpSpPr>
              <p:grpSpPr>
                <a:xfrm>
                  <a:off x="4771000" y="1122849"/>
                  <a:ext cx="139200" cy="139200"/>
                  <a:chOff x="5192500" y="1122925"/>
                  <a:chExt cx="139200" cy="139200"/>
                </a:xfrm>
              </p:grpSpPr>
              <p:sp>
                <p:nvSpPr>
                  <p:cNvPr id="1589" name="Google Shape;1589;p34"/>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4"/>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34"/>
                <p:cNvGrpSpPr/>
                <p:nvPr/>
              </p:nvGrpSpPr>
              <p:grpSpPr>
                <a:xfrm>
                  <a:off x="4981783" y="1122924"/>
                  <a:ext cx="139200" cy="139200"/>
                  <a:chOff x="4981783" y="1122924"/>
                  <a:chExt cx="139200" cy="139200"/>
                </a:xfrm>
              </p:grpSpPr>
              <p:sp>
                <p:nvSpPr>
                  <p:cNvPr id="1592" name="Google Shape;1592;p34"/>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4"/>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600" name="Google Shape;1600;p34"/>
          <p:cNvSpPr txBox="1">
            <a:spLocks noGrp="1"/>
          </p:cNvSpPr>
          <p:nvPr>
            <p:ph type="title"/>
          </p:nvPr>
        </p:nvSpPr>
        <p:spPr>
          <a:xfrm>
            <a:off x="232334" y="444616"/>
            <a:ext cx="63897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RESULT</a:t>
            </a:r>
            <a:endParaRPr dirty="0"/>
          </a:p>
        </p:txBody>
      </p:sp>
      <p:grpSp>
        <p:nvGrpSpPr>
          <p:cNvPr id="1603" name="Google Shape;1603;p34"/>
          <p:cNvGrpSpPr/>
          <p:nvPr/>
        </p:nvGrpSpPr>
        <p:grpSpPr>
          <a:xfrm>
            <a:off x="7007108" y="849000"/>
            <a:ext cx="1734261" cy="382450"/>
            <a:chOff x="7170195" y="4417350"/>
            <a:chExt cx="1734261" cy="382450"/>
          </a:xfrm>
        </p:grpSpPr>
        <p:sp>
          <p:nvSpPr>
            <p:cNvPr id="1604" name="Google Shape;1604;p34"/>
            <p:cNvSpPr/>
            <p:nvPr/>
          </p:nvSpPr>
          <p:spPr>
            <a:xfrm>
              <a:off x="7246321" y="4493550"/>
              <a:ext cx="1658135" cy="306250"/>
            </a:xfrm>
            <a:custGeom>
              <a:avLst/>
              <a:gdLst/>
              <a:ahLst/>
              <a:cxnLst/>
              <a:rect l="l" t="t" r="r" b="b"/>
              <a:pathLst>
                <a:path w="51431" h="12250" extrusionOk="0">
                  <a:moveTo>
                    <a:pt x="1" y="0"/>
                  </a:moveTo>
                  <a:lnTo>
                    <a:pt x="1" y="12250"/>
                  </a:lnTo>
                  <a:lnTo>
                    <a:pt x="51430" y="12250"/>
                  </a:lnTo>
                  <a:lnTo>
                    <a:pt x="51430"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4"/>
            <p:cNvSpPr/>
            <p:nvPr/>
          </p:nvSpPr>
          <p:spPr>
            <a:xfrm>
              <a:off x="7170195" y="4417350"/>
              <a:ext cx="1658135" cy="306250"/>
            </a:xfrm>
            <a:custGeom>
              <a:avLst/>
              <a:gdLst/>
              <a:ahLst/>
              <a:cxnLst/>
              <a:rect l="l" t="t" r="r" b="b"/>
              <a:pathLst>
                <a:path w="51431" h="12250" extrusionOk="0">
                  <a:moveTo>
                    <a:pt x="1" y="0"/>
                  </a:moveTo>
                  <a:lnTo>
                    <a:pt x="1" y="12250"/>
                  </a:lnTo>
                  <a:lnTo>
                    <a:pt x="51430" y="12250"/>
                  </a:lnTo>
                  <a:lnTo>
                    <a:pt x="51430"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6" name="Google Shape;1606;p34"/>
            <p:cNvGrpSpPr/>
            <p:nvPr/>
          </p:nvGrpSpPr>
          <p:grpSpPr>
            <a:xfrm flipH="1">
              <a:off x="7234397" y="4500798"/>
              <a:ext cx="560767" cy="139276"/>
              <a:chOff x="4771000" y="1122848"/>
              <a:chExt cx="560767" cy="139276"/>
            </a:xfrm>
          </p:grpSpPr>
          <p:grpSp>
            <p:nvGrpSpPr>
              <p:cNvPr id="1607" name="Google Shape;1607;p34"/>
              <p:cNvGrpSpPr/>
              <p:nvPr/>
            </p:nvGrpSpPr>
            <p:grpSpPr>
              <a:xfrm>
                <a:off x="5192567" y="1122848"/>
                <a:ext cx="139200" cy="139200"/>
                <a:chOff x="5192567" y="1122848"/>
                <a:chExt cx="139200" cy="139200"/>
              </a:xfrm>
            </p:grpSpPr>
            <p:sp>
              <p:nvSpPr>
                <p:cNvPr id="1608" name="Google Shape;1608;p34"/>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4"/>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4"/>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34"/>
              <p:cNvGrpSpPr/>
              <p:nvPr/>
            </p:nvGrpSpPr>
            <p:grpSpPr>
              <a:xfrm>
                <a:off x="4771000" y="1122849"/>
                <a:ext cx="139200" cy="139200"/>
                <a:chOff x="5192500" y="1122925"/>
                <a:chExt cx="139200" cy="139200"/>
              </a:xfrm>
            </p:grpSpPr>
            <p:sp>
              <p:nvSpPr>
                <p:cNvPr id="1612" name="Google Shape;1612;p34"/>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4"/>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4"/>
              <p:cNvGrpSpPr/>
              <p:nvPr/>
            </p:nvGrpSpPr>
            <p:grpSpPr>
              <a:xfrm>
                <a:off x="4981783" y="1122924"/>
                <a:ext cx="139200" cy="139200"/>
                <a:chOff x="4981783" y="1122924"/>
                <a:chExt cx="139200" cy="139200"/>
              </a:xfrm>
            </p:grpSpPr>
            <p:sp>
              <p:nvSpPr>
                <p:cNvPr id="1615" name="Google Shape;1615;p34"/>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4"/>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15" name="Picture 14">
            <a:extLst>
              <a:ext uri="{FF2B5EF4-FFF2-40B4-BE49-F238E27FC236}">
                <a16:creationId xmlns:a16="http://schemas.microsoft.com/office/drawing/2014/main" id="{ADDC5F36-B31E-05AC-4205-AC7D21869B6F}"/>
              </a:ext>
            </a:extLst>
          </p:cNvPr>
          <p:cNvPicPr>
            <a:picLocks noChangeAspect="1"/>
          </p:cNvPicPr>
          <p:nvPr/>
        </p:nvPicPr>
        <p:blipFill>
          <a:blip r:embed="rId3"/>
          <a:stretch>
            <a:fillRect/>
          </a:stretch>
        </p:blipFill>
        <p:spPr>
          <a:xfrm>
            <a:off x="5010054" y="2526806"/>
            <a:ext cx="3259331" cy="1309226"/>
          </a:xfrm>
          <a:prstGeom prst="rect">
            <a:avLst/>
          </a:prstGeom>
        </p:spPr>
      </p:pic>
      <p:pic>
        <p:nvPicPr>
          <p:cNvPr id="16" name="Picture 15">
            <a:extLst>
              <a:ext uri="{FF2B5EF4-FFF2-40B4-BE49-F238E27FC236}">
                <a16:creationId xmlns:a16="http://schemas.microsoft.com/office/drawing/2014/main" id="{D47F9172-76AD-DC6A-D71D-978A8EBE747D}"/>
              </a:ext>
            </a:extLst>
          </p:cNvPr>
          <p:cNvPicPr>
            <a:picLocks noChangeAspect="1"/>
          </p:cNvPicPr>
          <p:nvPr/>
        </p:nvPicPr>
        <p:blipFill>
          <a:blip r:embed="rId4"/>
          <a:stretch>
            <a:fillRect/>
          </a:stretch>
        </p:blipFill>
        <p:spPr>
          <a:xfrm>
            <a:off x="800880" y="1931122"/>
            <a:ext cx="3291060" cy="2500445"/>
          </a:xfrm>
          <a:prstGeom prst="rect">
            <a:avLst/>
          </a:prstGeom>
        </p:spPr>
      </p:pic>
      <p:sp>
        <p:nvSpPr>
          <p:cNvPr id="17" name="Google Shape;2496;p51">
            <a:extLst>
              <a:ext uri="{FF2B5EF4-FFF2-40B4-BE49-F238E27FC236}">
                <a16:creationId xmlns:a16="http://schemas.microsoft.com/office/drawing/2014/main" id="{C7C20CAE-4AD2-B1EE-CBF4-737CDBD84262}"/>
              </a:ext>
            </a:extLst>
          </p:cNvPr>
          <p:cNvSpPr txBox="1">
            <a:spLocks noGrp="1"/>
          </p:cNvSpPr>
          <p:nvPr>
            <p:ph type="subTitle" idx="1"/>
          </p:nvPr>
        </p:nvSpPr>
        <p:spPr>
          <a:xfrm>
            <a:off x="4998333" y="2018221"/>
            <a:ext cx="3136017" cy="375448"/>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Font typeface="Wingdings" panose="05000000000000000000" pitchFamily="2" charset="2"/>
              <a:buChar char="v"/>
            </a:pPr>
            <a:r>
              <a:rPr lang="en-GB" sz="1400" b="0" dirty="0">
                <a:latin typeface="Source Sans Pro" panose="020B0503030403020204" pitchFamily="34" charset="0"/>
                <a:ea typeface="Source Sans Pro" panose="020B0503030403020204" pitchFamily="34" charset="0"/>
              </a:rPr>
              <a:t>So We get to know my favorite is number 549255</a:t>
            </a:r>
          </a:p>
        </p:txBody>
      </p:sp>
      <p:sp>
        <p:nvSpPr>
          <p:cNvPr id="18" name="Google Shape;2496;p51">
            <a:extLst>
              <a:ext uri="{FF2B5EF4-FFF2-40B4-BE49-F238E27FC236}">
                <a16:creationId xmlns:a16="http://schemas.microsoft.com/office/drawing/2014/main" id="{7C717FA0-1636-F6B6-770C-8DF191B1DFD7}"/>
              </a:ext>
            </a:extLst>
          </p:cNvPr>
          <p:cNvSpPr txBox="1">
            <a:spLocks/>
          </p:cNvSpPr>
          <p:nvPr/>
        </p:nvSpPr>
        <p:spPr>
          <a:xfrm>
            <a:off x="5089299" y="3933963"/>
            <a:ext cx="3136017" cy="3754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Source Sans Pro"/>
              <a:buNone/>
              <a:defRPr sz="2200" b="1" i="0" u="none" strike="noStrike" cap="none">
                <a:solidFill>
                  <a:schemeClr val="dk1"/>
                </a:solidFill>
                <a:latin typeface="Space Grotesk"/>
                <a:ea typeface="Space Grotesk"/>
                <a:cs typeface="Space Grotesk"/>
                <a:sym typeface="Space Grotesk"/>
              </a:defRPr>
            </a:lvl1pPr>
            <a:lvl2pPr marL="914400" marR="0" lvl="1" indent="-330200" algn="l" rtl="0">
              <a:lnSpc>
                <a:spcPct val="100000"/>
              </a:lnSpc>
              <a:spcBef>
                <a:spcPts val="0"/>
              </a:spcBef>
              <a:spcAft>
                <a:spcPts val="0"/>
              </a:spcAft>
              <a:buClr>
                <a:schemeClr val="dk1"/>
              </a:buClr>
              <a:buSzPts val="1600"/>
              <a:buFont typeface="Source Sans Pro"/>
              <a:buNone/>
              <a:defRPr sz="2200" b="1" i="0" u="none" strike="noStrike" cap="none">
                <a:solidFill>
                  <a:schemeClr val="dk1"/>
                </a:solidFill>
                <a:latin typeface="Space Grotesk"/>
                <a:ea typeface="Space Grotesk"/>
                <a:cs typeface="Space Grotesk"/>
                <a:sym typeface="Space Grotesk"/>
              </a:defRPr>
            </a:lvl2pPr>
            <a:lvl3pPr marL="1371600" marR="0" lvl="2" indent="-330200" algn="l" rtl="0">
              <a:lnSpc>
                <a:spcPct val="100000"/>
              </a:lnSpc>
              <a:spcBef>
                <a:spcPts val="0"/>
              </a:spcBef>
              <a:spcAft>
                <a:spcPts val="0"/>
              </a:spcAft>
              <a:buClr>
                <a:schemeClr val="dk1"/>
              </a:buClr>
              <a:buSzPts val="1600"/>
              <a:buFont typeface="Source Sans Pro"/>
              <a:buNone/>
              <a:defRPr sz="2200" b="1" i="0" u="none" strike="noStrike" cap="none">
                <a:solidFill>
                  <a:schemeClr val="dk1"/>
                </a:solidFill>
                <a:latin typeface="Space Grotesk"/>
                <a:ea typeface="Space Grotesk"/>
                <a:cs typeface="Space Grotesk"/>
                <a:sym typeface="Space Grotesk"/>
              </a:defRPr>
            </a:lvl3pPr>
            <a:lvl4pPr marL="1828800" marR="0" lvl="3" indent="-330200" algn="l" rtl="0">
              <a:lnSpc>
                <a:spcPct val="100000"/>
              </a:lnSpc>
              <a:spcBef>
                <a:spcPts val="0"/>
              </a:spcBef>
              <a:spcAft>
                <a:spcPts val="0"/>
              </a:spcAft>
              <a:buClr>
                <a:schemeClr val="dk1"/>
              </a:buClr>
              <a:buSzPts val="1600"/>
              <a:buFont typeface="Source Sans Pro"/>
              <a:buNone/>
              <a:defRPr sz="2200" b="1" i="0" u="none" strike="noStrike" cap="none">
                <a:solidFill>
                  <a:schemeClr val="dk1"/>
                </a:solidFill>
                <a:latin typeface="Space Grotesk"/>
                <a:ea typeface="Space Grotesk"/>
                <a:cs typeface="Space Grotesk"/>
                <a:sym typeface="Space Grotesk"/>
              </a:defRPr>
            </a:lvl4pPr>
            <a:lvl5pPr marL="2286000" marR="0" lvl="4" indent="-330200" algn="l" rtl="0">
              <a:lnSpc>
                <a:spcPct val="100000"/>
              </a:lnSpc>
              <a:spcBef>
                <a:spcPts val="0"/>
              </a:spcBef>
              <a:spcAft>
                <a:spcPts val="0"/>
              </a:spcAft>
              <a:buClr>
                <a:schemeClr val="dk1"/>
              </a:buClr>
              <a:buSzPts val="1600"/>
              <a:buFont typeface="Source Sans Pro"/>
              <a:buNone/>
              <a:defRPr sz="2200" b="1" i="0" u="none" strike="noStrike" cap="none">
                <a:solidFill>
                  <a:schemeClr val="dk1"/>
                </a:solidFill>
                <a:latin typeface="Space Grotesk"/>
                <a:ea typeface="Space Grotesk"/>
                <a:cs typeface="Space Grotesk"/>
                <a:sym typeface="Space Grotesk"/>
              </a:defRPr>
            </a:lvl5pPr>
            <a:lvl6pPr marL="2743200" marR="0" lvl="5" indent="-330200" algn="l" rtl="0">
              <a:lnSpc>
                <a:spcPct val="100000"/>
              </a:lnSpc>
              <a:spcBef>
                <a:spcPts val="0"/>
              </a:spcBef>
              <a:spcAft>
                <a:spcPts val="0"/>
              </a:spcAft>
              <a:buClr>
                <a:schemeClr val="dk1"/>
              </a:buClr>
              <a:buSzPts val="1600"/>
              <a:buFont typeface="Source Sans Pro"/>
              <a:buNone/>
              <a:defRPr sz="2200" b="1" i="0" u="none" strike="noStrike" cap="none">
                <a:solidFill>
                  <a:schemeClr val="dk1"/>
                </a:solidFill>
                <a:latin typeface="Space Grotesk"/>
                <a:ea typeface="Space Grotesk"/>
                <a:cs typeface="Space Grotesk"/>
                <a:sym typeface="Space Grotesk"/>
              </a:defRPr>
            </a:lvl6pPr>
            <a:lvl7pPr marL="3200400" marR="0" lvl="6" indent="-330200" algn="l" rtl="0">
              <a:lnSpc>
                <a:spcPct val="100000"/>
              </a:lnSpc>
              <a:spcBef>
                <a:spcPts val="0"/>
              </a:spcBef>
              <a:spcAft>
                <a:spcPts val="0"/>
              </a:spcAft>
              <a:buClr>
                <a:schemeClr val="dk1"/>
              </a:buClr>
              <a:buSzPts val="1600"/>
              <a:buFont typeface="Source Sans Pro"/>
              <a:buNone/>
              <a:defRPr sz="2200" b="1" i="0" u="none" strike="noStrike" cap="none">
                <a:solidFill>
                  <a:schemeClr val="dk1"/>
                </a:solidFill>
                <a:latin typeface="Space Grotesk"/>
                <a:ea typeface="Space Grotesk"/>
                <a:cs typeface="Space Grotesk"/>
                <a:sym typeface="Space Grotesk"/>
              </a:defRPr>
            </a:lvl7pPr>
            <a:lvl8pPr marL="3657600" marR="0" lvl="7" indent="-330200" algn="l" rtl="0">
              <a:lnSpc>
                <a:spcPct val="100000"/>
              </a:lnSpc>
              <a:spcBef>
                <a:spcPts val="0"/>
              </a:spcBef>
              <a:spcAft>
                <a:spcPts val="0"/>
              </a:spcAft>
              <a:buClr>
                <a:schemeClr val="dk1"/>
              </a:buClr>
              <a:buSzPts val="1600"/>
              <a:buFont typeface="Source Sans Pro"/>
              <a:buNone/>
              <a:defRPr sz="2200" b="1" i="0" u="none" strike="noStrike" cap="none">
                <a:solidFill>
                  <a:schemeClr val="dk1"/>
                </a:solidFill>
                <a:latin typeface="Space Grotesk"/>
                <a:ea typeface="Space Grotesk"/>
                <a:cs typeface="Space Grotesk"/>
                <a:sym typeface="Space Grotesk"/>
              </a:defRPr>
            </a:lvl8pPr>
            <a:lvl9pPr marL="4114800" marR="0" lvl="8" indent="-330200" algn="l" rtl="0">
              <a:lnSpc>
                <a:spcPct val="100000"/>
              </a:lnSpc>
              <a:spcBef>
                <a:spcPts val="0"/>
              </a:spcBef>
              <a:spcAft>
                <a:spcPts val="0"/>
              </a:spcAft>
              <a:buClr>
                <a:schemeClr val="dk1"/>
              </a:buClr>
              <a:buSzPts val="1600"/>
              <a:buFont typeface="Source Sans Pro"/>
              <a:buNone/>
              <a:defRPr sz="2200" b="1" i="0" u="none" strike="noStrike" cap="none">
                <a:solidFill>
                  <a:schemeClr val="dk1"/>
                </a:solidFill>
                <a:latin typeface="Space Grotesk"/>
                <a:ea typeface="Space Grotesk"/>
                <a:cs typeface="Space Grotesk"/>
                <a:sym typeface="Space Grotesk"/>
              </a:defRPr>
            </a:lvl9pPr>
          </a:lstStyle>
          <a:p>
            <a:pPr marL="342900" indent="-342900" algn="l">
              <a:buFont typeface="Wingdings" panose="05000000000000000000" pitchFamily="2" charset="2"/>
              <a:buChar char="v"/>
            </a:pPr>
            <a:r>
              <a:rPr lang="en-GB" sz="1400" b="0" dirty="0">
                <a:latin typeface="Source Sans Pro" panose="020B0503030403020204" pitchFamily="34" charset="0"/>
                <a:ea typeface="Source Sans Pro" panose="020B0503030403020204" pitchFamily="34" charset="0"/>
              </a:rPr>
              <a:t>After pasting it to the terminal we get our </a:t>
            </a:r>
            <a:r>
              <a:rPr lang="en-GB" sz="1400" b="0" dirty="0" err="1">
                <a:latin typeface="Source Sans Pro" panose="020B0503030403020204" pitchFamily="34" charset="0"/>
                <a:ea typeface="Source Sans Pro" panose="020B0503030403020204" pitchFamily="34" charset="0"/>
              </a:rPr>
              <a:t>picoCTF</a:t>
            </a:r>
            <a:r>
              <a:rPr lang="en-GB" sz="1400" b="0" dirty="0">
                <a:latin typeface="Source Sans Pro" panose="020B0503030403020204" pitchFamily="34" charset="0"/>
                <a:ea typeface="Source Sans Pro" panose="020B0503030403020204" pitchFamily="34" charset="0"/>
              </a:rPr>
              <a:t> flag.</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6254E6D2-4CCA-8C99-0CFB-9123BF78E50F}"/>
                  </a:ext>
                </a:extLst>
              </p14:cNvPr>
              <p14:cNvContentPartPr/>
              <p14:nvPr/>
            </p14:nvContentPartPr>
            <p14:xfrm>
              <a:off x="5052585" y="3497648"/>
              <a:ext cx="2785680" cy="360"/>
            </p14:xfrm>
          </p:contentPart>
        </mc:Choice>
        <mc:Fallback>
          <p:pic>
            <p:nvPicPr>
              <p:cNvPr id="2" name="Ink 1">
                <a:extLst>
                  <a:ext uri="{FF2B5EF4-FFF2-40B4-BE49-F238E27FC236}">
                    <a16:creationId xmlns:a16="http://schemas.microsoft.com/office/drawing/2014/main" id="{6254E6D2-4CCA-8C99-0CFB-9123BF78E50F}"/>
                  </a:ext>
                </a:extLst>
              </p:cNvPr>
              <p:cNvPicPr/>
              <p:nvPr/>
            </p:nvPicPr>
            <p:blipFill>
              <a:blip r:embed="rId6"/>
              <a:stretch>
                <a:fillRect/>
              </a:stretch>
            </p:blipFill>
            <p:spPr>
              <a:xfrm>
                <a:off x="5016945" y="3425648"/>
                <a:ext cx="28573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9DEF2900-5FC3-3DB3-E5BD-1FDCF9D38610}"/>
                  </a:ext>
                </a:extLst>
              </p14:cNvPr>
              <p14:cNvContentPartPr/>
              <p14:nvPr/>
            </p14:nvContentPartPr>
            <p14:xfrm>
              <a:off x="1051500" y="2400840"/>
              <a:ext cx="635040" cy="360"/>
            </p14:xfrm>
          </p:contentPart>
        </mc:Choice>
        <mc:Fallback>
          <p:pic>
            <p:nvPicPr>
              <p:cNvPr id="3" name="Ink 2">
                <a:extLst>
                  <a:ext uri="{FF2B5EF4-FFF2-40B4-BE49-F238E27FC236}">
                    <a16:creationId xmlns:a16="http://schemas.microsoft.com/office/drawing/2014/main" id="{9DEF2900-5FC3-3DB3-E5BD-1FDCF9D38610}"/>
                  </a:ext>
                </a:extLst>
              </p:cNvPr>
              <p:cNvPicPr/>
              <p:nvPr/>
            </p:nvPicPr>
            <p:blipFill>
              <a:blip r:embed="rId8"/>
              <a:stretch>
                <a:fillRect/>
              </a:stretch>
            </p:blipFill>
            <p:spPr>
              <a:xfrm>
                <a:off x="1015500" y="2329200"/>
                <a:ext cx="70668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51305C5D-A7ED-DDA2-E2B1-50A894EEA9F7}"/>
                  </a:ext>
                </a:extLst>
              </p14:cNvPr>
              <p14:cNvContentPartPr/>
              <p14:nvPr/>
            </p14:nvContentPartPr>
            <p14:xfrm>
              <a:off x="2559900" y="2400840"/>
              <a:ext cx="403560" cy="360"/>
            </p14:xfrm>
          </p:contentPart>
        </mc:Choice>
        <mc:Fallback>
          <p:pic>
            <p:nvPicPr>
              <p:cNvPr id="4" name="Ink 3">
                <a:extLst>
                  <a:ext uri="{FF2B5EF4-FFF2-40B4-BE49-F238E27FC236}">
                    <a16:creationId xmlns:a16="http://schemas.microsoft.com/office/drawing/2014/main" id="{51305C5D-A7ED-DDA2-E2B1-50A894EEA9F7}"/>
                  </a:ext>
                </a:extLst>
              </p:cNvPr>
              <p:cNvPicPr/>
              <p:nvPr/>
            </p:nvPicPr>
            <p:blipFill>
              <a:blip r:embed="rId10"/>
              <a:stretch>
                <a:fillRect/>
              </a:stretch>
            </p:blipFill>
            <p:spPr>
              <a:xfrm>
                <a:off x="2523900" y="2329200"/>
                <a:ext cx="4752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 name="Ink 4">
                <a:extLst>
                  <a:ext uri="{FF2B5EF4-FFF2-40B4-BE49-F238E27FC236}">
                    <a16:creationId xmlns:a16="http://schemas.microsoft.com/office/drawing/2014/main" id="{39D54685-7389-BF82-A154-9AE2F8D661CA}"/>
                  </a:ext>
                </a:extLst>
              </p14:cNvPr>
              <p14:cNvContentPartPr/>
              <p14:nvPr/>
            </p14:nvContentPartPr>
            <p14:xfrm>
              <a:off x="991020" y="3002760"/>
              <a:ext cx="609480" cy="360"/>
            </p14:xfrm>
          </p:contentPart>
        </mc:Choice>
        <mc:Fallback>
          <p:pic>
            <p:nvPicPr>
              <p:cNvPr id="5" name="Ink 4">
                <a:extLst>
                  <a:ext uri="{FF2B5EF4-FFF2-40B4-BE49-F238E27FC236}">
                    <a16:creationId xmlns:a16="http://schemas.microsoft.com/office/drawing/2014/main" id="{39D54685-7389-BF82-A154-9AE2F8D661CA}"/>
                  </a:ext>
                </a:extLst>
              </p:cNvPr>
              <p:cNvPicPr/>
              <p:nvPr/>
            </p:nvPicPr>
            <p:blipFill>
              <a:blip r:embed="rId12"/>
              <a:stretch>
                <a:fillRect/>
              </a:stretch>
            </p:blipFill>
            <p:spPr>
              <a:xfrm>
                <a:off x="955020" y="2931120"/>
                <a:ext cx="6811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Ink 6">
                <a:extLst>
                  <a:ext uri="{FF2B5EF4-FFF2-40B4-BE49-F238E27FC236}">
                    <a16:creationId xmlns:a16="http://schemas.microsoft.com/office/drawing/2014/main" id="{EA6DF6BE-C239-5F84-412D-2F06C812C0D3}"/>
                  </a:ext>
                </a:extLst>
              </p14:cNvPr>
              <p14:cNvContentPartPr/>
              <p14:nvPr/>
            </p14:nvContentPartPr>
            <p14:xfrm>
              <a:off x="993180" y="3970440"/>
              <a:ext cx="591840" cy="360"/>
            </p14:xfrm>
          </p:contentPart>
        </mc:Choice>
        <mc:Fallback>
          <p:pic>
            <p:nvPicPr>
              <p:cNvPr id="7" name="Ink 6">
                <a:extLst>
                  <a:ext uri="{FF2B5EF4-FFF2-40B4-BE49-F238E27FC236}">
                    <a16:creationId xmlns:a16="http://schemas.microsoft.com/office/drawing/2014/main" id="{EA6DF6BE-C239-5F84-412D-2F06C812C0D3}"/>
                  </a:ext>
                </a:extLst>
              </p:cNvPr>
              <p:cNvPicPr/>
              <p:nvPr/>
            </p:nvPicPr>
            <p:blipFill>
              <a:blip r:embed="rId14"/>
              <a:stretch>
                <a:fillRect/>
              </a:stretch>
            </p:blipFill>
            <p:spPr>
              <a:xfrm>
                <a:off x="957540" y="3898800"/>
                <a:ext cx="66348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Ink 7">
                <a:extLst>
                  <a:ext uri="{FF2B5EF4-FFF2-40B4-BE49-F238E27FC236}">
                    <a16:creationId xmlns:a16="http://schemas.microsoft.com/office/drawing/2014/main" id="{F50CC769-046E-0D4C-B3A7-E1035246A99E}"/>
                  </a:ext>
                </a:extLst>
              </p14:cNvPr>
              <p14:cNvContentPartPr/>
              <p14:nvPr/>
            </p14:nvContentPartPr>
            <p14:xfrm>
              <a:off x="7282740" y="3505680"/>
              <a:ext cx="611280" cy="360"/>
            </p14:xfrm>
          </p:contentPart>
        </mc:Choice>
        <mc:Fallback>
          <p:pic>
            <p:nvPicPr>
              <p:cNvPr id="8" name="Ink 7">
                <a:extLst>
                  <a:ext uri="{FF2B5EF4-FFF2-40B4-BE49-F238E27FC236}">
                    <a16:creationId xmlns:a16="http://schemas.microsoft.com/office/drawing/2014/main" id="{F50CC769-046E-0D4C-B3A7-E1035246A99E}"/>
                  </a:ext>
                </a:extLst>
              </p:cNvPr>
              <p:cNvPicPr/>
              <p:nvPr/>
            </p:nvPicPr>
            <p:blipFill>
              <a:blip r:embed="rId16"/>
              <a:stretch>
                <a:fillRect/>
              </a:stretch>
            </p:blipFill>
            <p:spPr>
              <a:xfrm>
                <a:off x="7247100" y="3434040"/>
                <a:ext cx="6829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Ink 8">
                <a:extLst>
                  <a:ext uri="{FF2B5EF4-FFF2-40B4-BE49-F238E27FC236}">
                    <a16:creationId xmlns:a16="http://schemas.microsoft.com/office/drawing/2014/main" id="{F22178F1-5EBA-6FF5-E9A3-BE76959C46FD}"/>
                  </a:ext>
                </a:extLst>
              </p14:cNvPr>
              <p14:cNvContentPartPr/>
              <p14:nvPr/>
            </p14:nvContentPartPr>
            <p14:xfrm>
              <a:off x="5040660" y="3673440"/>
              <a:ext cx="2594880" cy="360"/>
            </p14:xfrm>
          </p:contentPart>
        </mc:Choice>
        <mc:Fallback>
          <p:pic>
            <p:nvPicPr>
              <p:cNvPr id="9" name="Ink 8">
                <a:extLst>
                  <a:ext uri="{FF2B5EF4-FFF2-40B4-BE49-F238E27FC236}">
                    <a16:creationId xmlns:a16="http://schemas.microsoft.com/office/drawing/2014/main" id="{F22178F1-5EBA-6FF5-E9A3-BE76959C46FD}"/>
                  </a:ext>
                </a:extLst>
              </p:cNvPr>
              <p:cNvPicPr/>
              <p:nvPr/>
            </p:nvPicPr>
            <p:blipFill>
              <a:blip r:embed="rId18"/>
              <a:stretch>
                <a:fillRect/>
              </a:stretch>
            </p:blipFill>
            <p:spPr>
              <a:xfrm>
                <a:off x="5004660" y="3601440"/>
                <a:ext cx="2666520" cy="144000"/>
              </a:xfrm>
              <a:prstGeom prst="rect">
                <a:avLst/>
              </a:prstGeom>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31"/>
        <p:cNvGrpSpPr/>
        <p:nvPr/>
      </p:nvGrpSpPr>
      <p:grpSpPr>
        <a:xfrm>
          <a:off x="0" y="0"/>
          <a:ext cx="0" cy="0"/>
          <a:chOff x="0" y="0"/>
          <a:chExt cx="0" cy="0"/>
        </a:xfrm>
      </p:grpSpPr>
      <p:grpSp>
        <p:nvGrpSpPr>
          <p:cNvPr id="2432" name="Google Shape;2432;p51"/>
          <p:cNvGrpSpPr/>
          <p:nvPr/>
        </p:nvGrpSpPr>
        <p:grpSpPr>
          <a:xfrm>
            <a:off x="275622" y="2341525"/>
            <a:ext cx="687308" cy="2523600"/>
            <a:chOff x="-301428" y="2321596"/>
            <a:chExt cx="687308" cy="2523600"/>
          </a:xfrm>
        </p:grpSpPr>
        <p:sp>
          <p:nvSpPr>
            <p:cNvPr id="2433" name="Google Shape;2433;p51"/>
            <p:cNvSpPr/>
            <p:nvPr/>
          </p:nvSpPr>
          <p:spPr>
            <a:xfrm flipH="1">
              <a:off x="-301425" y="2321596"/>
              <a:ext cx="687300" cy="25236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51"/>
            <p:cNvGrpSpPr/>
            <p:nvPr/>
          </p:nvGrpSpPr>
          <p:grpSpPr>
            <a:xfrm flipH="1">
              <a:off x="-301428" y="2321596"/>
              <a:ext cx="687308" cy="270554"/>
              <a:chOff x="5719213" y="1147725"/>
              <a:chExt cx="687308" cy="270554"/>
            </a:xfrm>
          </p:grpSpPr>
          <p:sp>
            <p:nvSpPr>
              <p:cNvPr id="2435" name="Google Shape;2435;p51"/>
              <p:cNvSpPr/>
              <p:nvPr/>
            </p:nvSpPr>
            <p:spPr>
              <a:xfrm>
                <a:off x="5719213" y="1147725"/>
                <a:ext cx="687308"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6" name="Google Shape;2436;p51"/>
              <p:cNvGrpSpPr/>
              <p:nvPr/>
            </p:nvGrpSpPr>
            <p:grpSpPr>
              <a:xfrm>
                <a:off x="6202848" y="1213287"/>
                <a:ext cx="139356" cy="139356"/>
                <a:chOff x="3300229" y="786025"/>
                <a:chExt cx="116275" cy="116275"/>
              </a:xfrm>
            </p:grpSpPr>
            <p:sp>
              <p:nvSpPr>
                <p:cNvPr id="2437" name="Google Shape;2437;p51"/>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1"/>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1"/>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440" name="Google Shape;2440;p51"/>
          <p:cNvGrpSpPr/>
          <p:nvPr/>
        </p:nvGrpSpPr>
        <p:grpSpPr>
          <a:xfrm rot="5400000">
            <a:off x="8313188" y="4275242"/>
            <a:ext cx="291050" cy="657525"/>
            <a:chOff x="8090271" y="1882075"/>
            <a:chExt cx="291050" cy="657525"/>
          </a:xfrm>
        </p:grpSpPr>
        <p:sp>
          <p:nvSpPr>
            <p:cNvPr id="2441" name="Google Shape;2441;p51"/>
            <p:cNvSpPr/>
            <p:nvPr/>
          </p:nvSpPr>
          <p:spPr>
            <a:xfrm>
              <a:off x="8090271"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2" name="Google Shape;2442;p51"/>
            <p:cNvSpPr/>
            <p:nvPr/>
          </p:nvSpPr>
          <p:spPr>
            <a:xfrm>
              <a:off x="8090271"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3" name="Google Shape;2443;p51"/>
          <p:cNvGrpSpPr/>
          <p:nvPr/>
        </p:nvGrpSpPr>
        <p:grpSpPr>
          <a:xfrm>
            <a:off x="1141026" y="1198292"/>
            <a:ext cx="6697098" cy="3551237"/>
            <a:chOff x="4216031" y="1184063"/>
            <a:chExt cx="3641587" cy="3037475"/>
          </a:xfrm>
        </p:grpSpPr>
        <p:grpSp>
          <p:nvGrpSpPr>
            <p:cNvPr id="2448" name="Google Shape;2448;p51"/>
            <p:cNvGrpSpPr/>
            <p:nvPr/>
          </p:nvGrpSpPr>
          <p:grpSpPr>
            <a:xfrm flipH="1">
              <a:off x="4432642" y="1396301"/>
              <a:ext cx="560767" cy="139277"/>
              <a:chOff x="4771000" y="1122848"/>
              <a:chExt cx="560767" cy="139276"/>
            </a:xfrm>
          </p:grpSpPr>
          <p:grpSp>
            <p:nvGrpSpPr>
              <p:cNvPr id="2449" name="Google Shape;2449;p51"/>
              <p:cNvGrpSpPr/>
              <p:nvPr/>
            </p:nvGrpSpPr>
            <p:grpSpPr>
              <a:xfrm>
                <a:off x="5192567" y="1122848"/>
                <a:ext cx="139200" cy="139200"/>
                <a:chOff x="5192567" y="1122848"/>
                <a:chExt cx="139200" cy="139200"/>
              </a:xfrm>
            </p:grpSpPr>
            <p:sp>
              <p:nvSpPr>
                <p:cNvPr id="2450" name="Google Shape;2450;p51"/>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1"/>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1"/>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3" name="Google Shape;2453;p51"/>
              <p:cNvGrpSpPr/>
              <p:nvPr/>
            </p:nvGrpSpPr>
            <p:grpSpPr>
              <a:xfrm>
                <a:off x="4771000" y="1122849"/>
                <a:ext cx="139200" cy="139200"/>
                <a:chOff x="5192500" y="1122925"/>
                <a:chExt cx="139200" cy="139200"/>
              </a:xfrm>
            </p:grpSpPr>
            <p:sp>
              <p:nvSpPr>
                <p:cNvPr id="2454" name="Google Shape;2454;p51"/>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1"/>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51"/>
              <p:cNvGrpSpPr/>
              <p:nvPr/>
            </p:nvGrpSpPr>
            <p:grpSpPr>
              <a:xfrm>
                <a:off x="4981783" y="1122924"/>
                <a:ext cx="139200" cy="139200"/>
                <a:chOff x="4981783" y="1122924"/>
                <a:chExt cx="139200" cy="139200"/>
              </a:xfrm>
            </p:grpSpPr>
            <p:sp>
              <p:nvSpPr>
                <p:cNvPr id="2457" name="Google Shape;2457;p51"/>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1"/>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63" name="Google Shape;2463;p51"/>
            <p:cNvGrpSpPr/>
            <p:nvPr/>
          </p:nvGrpSpPr>
          <p:grpSpPr>
            <a:xfrm flipH="1">
              <a:off x="4356442" y="1320101"/>
              <a:ext cx="560767" cy="139277"/>
              <a:chOff x="4771000" y="1122848"/>
              <a:chExt cx="560767" cy="139276"/>
            </a:xfrm>
          </p:grpSpPr>
          <p:grpSp>
            <p:nvGrpSpPr>
              <p:cNvPr id="2464" name="Google Shape;2464;p51"/>
              <p:cNvGrpSpPr/>
              <p:nvPr/>
            </p:nvGrpSpPr>
            <p:grpSpPr>
              <a:xfrm>
                <a:off x="5192567" y="1122848"/>
                <a:ext cx="139200" cy="139200"/>
                <a:chOff x="5192567" y="1122848"/>
                <a:chExt cx="139200" cy="139200"/>
              </a:xfrm>
            </p:grpSpPr>
            <p:sp>
              <p:nvSpPr>
                <p:cNvPr id="2465" name="Google Shape;2465;p51"/>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1"/>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1"/>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8" name="Google Shape;2468;p51"/>
              <p:cNvGrpSpPr/>
              <p:nvPr/>
            </p:nvGrpSpPr>
            <p:grpSpPr>
              <a:xfrm>
                <a:off x="4771000" y="1122849"/>
                <a:ext cx="139200" cy="139200"/>
                <a:chOff x="5192500" y="1122925"/>
                <a:chExt cx="139200" cy="139200"/>
              </a:xfrm>
            </p:grpSpPr>
            <p:sp>
              <p:nvSpPr>
                <p:cNvPr id="2469" name="Google Shape;2469;p51"/>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1"/>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51"/>
              <p:cNvGrpSpPr/>
              <p:nvPr/>
            </p:nvGrpSpPr>
            <p:grpSpPr>
              <a:xfrm>
                <a:off x="4981783" y="1122924"/>
                <a:ext cx="139200" cy="139200"/>
                <a:chOff x="4981783" y="1122924"/>
                <a:chExt cx="139200" cy="139200"/>
              </a:xfrm>
            </p:grpSpPr>
            <p:sp>
              <p:nvSpPr>
                <p:cNvPr id="2472" name="Google Shape;2472;p51"/>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1"/>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4" name="Google Shape;2474;p51"/>
            <p:cNvGrpSpPr/>
            <p:nvPr/>
          </p:nvGrpSpPr>
          <p:grpSpPr>
            <a:xfrm>
              <a:off x="4216031" y="1184063"/>
              <a:ext cx="3641587" cy="3037475"/>
              <a:chOff x="76168" y="76200"/>
              <a:chExt cx="3641587" cy="3037475"/>
            </a:xfrm>
          </p:grpSpPr>
          <p:sp>
            <p:nvSpPr>
              <p:cNvPr id="2475" name="Google Shape;2475;p51"/>
              <p:cNvSpPr/>
              <p:nvPr/>
            </p:nvSpPr>
            <p:spPr>
              <a:xfrm>
                <a:off x="76275" y="76200"/>
                <a:ext cx="3641480" cy="303747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1"/>
              <p:cNvSpPr/>
              <p:nvPr/>
            </p:nvSpPr>
            <p:spPr>
              <a:xfrm flipH="1">
                <a:off x="76168" y="76200"/>
                <a:ext cx="3641480"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496" name="Google Shape;2496;p51"/>
          <p:cNvSpPr txBox="1">
            <a:spLocks noGrp="1"/>
          </p:cNvSpPr>
          <p:nvPr>
            <p:ph type="subTitle" idx="1"/>
          </p:nvPr>
        </p:nvSpPr>
        <p:spPr>
          <a:xfrm>
            <a:off x="1177620" y="1498501"/>
            <a:ext cx="6634907" cy="322681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In conclusion, understanding the basics of cybersecurity and the concept of hacking is essential in today's interconnected world. By participating in Capture the Flag (CTF) competitions, individuals can enhance their skills in various areas of cybersecurity, such as reverse engineering, cryptography, web exploitation, and network security. These competitions provide opportunities to explore common tools and techniques used in the field, enabling participants to gain hands-on experience and expand their knowledge of cybersecurity practices.</a:t>
            </a:r>
          </a:p>
        </p:txBody>
      </p:sp>
      <p:sp>
        <p:nvSpPr>
          <p:cNvPr id="2497" name="Google Shape;2497;p51"/>
          <p:cNvSpPr txBox="1">
            <a:spLocks noGrp="1"/>
          </p:cNvSpPr>
          <p:nvPr>
            <p:ph type="title"/>
          </p:nvPr>
        </p:nvSpPr>
        <p:spPr>
          <a:xfrm>
            <a:off x="49291" y="303089"/>
            <a:ext cx="3201405" cy="92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t>CONCLUSION</a:t>
            </a:r>
          </a:p>
        </p:txBody>
      </p:sp>
      <p:grpSp>
        <p:nvGrpSpPr>
          <p:cNvPr id="2498" name="Google Shape;2498;p51"/>
          <p:cNvGrpSpPr/>
          <p:nvPr/>
        </p:nvGrpSpPr>
        <p:grpSpPr>
          <a:xfrm>
            <a:off x="8186417" y="539496"/>
            <a:ext cx="554700" cy="554700"/>
            <a:chOff x="-388475" y="881425"/>
            <a:chExt cx="554700" cy="554700"/>
          </a:xfrm>
        </p:grpSpPr>
        <p:sp>
          <p:nvSpPr>
            <p:cNvPr id="2499" name="Google Shape;2499;p51"/>
            <p:cNvSpPr/>
            <p:nvPr/>
          </p:nvSpPr>
          <p:spPr>
            <a:xfrm>
              <a:off x="-312275" y="8814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1"/>
            <p:cNvSpPr/>
            <p:nvPr/>
          </p:nvSpPr>
          <p:spPr>
            <a:xfrm>
              <a:off x="-388475" y="9576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2501;p51"/>
          <p:cNvGrpSpPr/>
          <p:nvPr/>
        </p:nvGrpSpPr>
        <p:grpSpPr>
          <a:xfrm>
            <a:off x="8285916" y="696145"/>
            <a:ext cx="280923" cy="315449"/>
            <a:chOff x="6276025" y="3812400"/>
            <a:chExt cx="416800" cy="468025"/>
          </a:xfrm>
        </p:grpSpPr>
        <p:sp>
          <p:nvSpPr>
            <p:cNvPr id="2502" name="Google Shape;2502;p51"/>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3" name="Google Shape;2503;p51"/>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4" name="Google Shape;2504;p51"/>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5" name="Google Shape;2505;p51"/>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 name="Group 1">
            <a:extLst>
              <a:ext uri="{FF2B5EF4-FFF2-40B4-BE49-F238E27FC236}">
                <a16:creationId xmlns:a16="http://schemas.microsoft.com/office/drawing/2014/main" id="{D2C87E47-0BE3-188A-2630-5051DD5556D0}"/>
              </a:ext>
            </a:extLst>
          </p:cNvPr>
          <p:cNvGrpSpPr/>
          <p:nvPr/>
        </p:nvGrpSpPr>
        <p:grpSpPr>
          <a:xfrm>
            <a:off x="7006651" y="1259220"/>
            <a:ext cx="718691" cy="178499"/>
            <a:chOff x="6731247" y="1347087"/>
            <a:chExt cx="560767" cy="139276"/>
          </a:xfrm>
        </p:grpSpPr>
        <p:grpSp>
          <p:nvGrpSpPr>
            <p:cNvPr id="3" name="Group 2">
              <a:extLst>
                <a:ext uri="{FF2B5EF4-FFF2-40B4-BE49-F238E27FC236}">
                  <a16:creationId xmlns:a16="http://schemas.microsoft.com/office/drawing/2014/main" id="{6E9B7E55-D1E7-1082-BC17-AD8738F2AD97}"/>
                </a:ext>
              </a:extLst>
            </p:cNvPr>
            <p:cNvGrpSpPr/>
            <p:nvPr/>
          </p:nvGrpSpPr>
          <p:grpSpPr>
            <a:xfrm>
              <a:off x="6731247" y="1347087"/>
              <a:ext cx="560767" cy="139276"/>
              <a:chOff x="7223710" y="913398"/>
              <a:chExt cx="560767" cy="139276"/>
            </a:xfrm>
          </p:grpSpPr>
          <p:sp>
            <p:nvSpPr>
              <p:cNvPr id="5" name="Google Shape;1608;p34">
                <a:extLst>
                  <a:ext uri="{FF2B5EF4-FFF2-40B4-BE49-F238E27FC236}">
                    <a16:creationId xmlns:a16="http://schemas.microsoft.com/office/drawing/2014/main" id="{DF82DEA7-9F78-2B3C-E811-ADFCBE988EDE}"/>
                  </a:ext>
                </a:extLst>
              </p:cNvPr>
              <p:cNvSpPr/>
              <p:nvPr/>
            </p:nvSpPr>
            <p:spPr>
              <a:xfrm flipH="1">
                <a:off x="7223710" y="91339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10;p34">
                <a:extLst>
                  <a:ext uri="{FF2B5EF4-FFF2-40B4-BE49-F238E27FC236}">
                    <a16:creationId xmlns:a16="http://schemas.microsoft.com/office/drawing/2014/main" id="{D1B2D3D6-20DA-2C9A-B9BE-F9F7C8042D99}"/>
                  </a:ext>
                </a:extLst>
              </p:cNvPr>
              <p:cNvSpPr/>
              <p:nvPr/>
            </p:nvSpPr>
            <p:spPr>
              <a:xfrm rot="16200000" flipH="1">
                <a:off x="7265953" y="95499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12;p34">
                <a:extLst>
                  <a:ext uri="{FF2B5EF4-FFF2-40B4-BE49-F238E27FC236}">
                    <a16:creationId xmlns:a16="http://schemas.microsoft.com/office/drawing/2014/main" id="{C7F3C534-2D72-DDF1-AC5C-CF3F8240A374}"/>
                  </a:ext>
                </a:extLst>
              </p:cNvPr>
              <p:cNvSpPr/>
              <p:nvPr/>
            </p:nvSpPr>
            <p:spPr>
              <a:xfrm flipH="1">
                <a:off x="7645277" y="913399"/>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613;p34">
                <a:extLst>
                  <a:ext uri="{FF2B5EF4-FFF2-40B4-BE49-F238E27FC236}">
                    <a16:creationId xmlns:a16="http://schemas.microsoft.com/office/drawing/2014/main" id="{E8A40B6E-F746-AFE3-06BD-A9486CA4FAD7}"/>
                  </a:ext>
                </a:extLst>
              </p:cNvPr>
              <p:cNvSpPr/>
              <p:nvPr/>
            </p:nvSpPr>
            <p:spPr>
              <a:xfrm rot="18900000" flipH="1">
                <a:off x="7687994" y="955175"/>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15;p34">
                <a:extLst>
                  <a:ext uri="{FF2B5EF4-FFF2-40B4-BE49-F238E27FC236}">
                    <a16:creationId xmlns:a16="http://schemas.microsoft.com/office/drawing/2014/main" id="{1F87B21E-9827-E485-D01A-6254C660D701}"/>
                  </a:ext>
                </a:extLst>
              </p:cNvPr>
              <p:cNvSpPr/>
              <p:nvPr/>
            </p:nvSpPr>
            <p:spPr>
              <a:xfrm flipH="1">
                <a:off x="7434494" y="91347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616;p34">
                <a:extLst>
                  <a:ext uri="{FF2B5EF4-FFF2-40B4-BE49-F238E27FC236}">
                    <a16:creationId xmlns:a16="http://schemas.microsoft.com/office/drawing/2014/main" id="{B4DD40C8-54FB-E825-72CF-EEF21B0F30B5}"/>
                  </a:ext>
                </a:extLst>
              </p:cNvPr>
              <p:cNvSpPr/>
              <p:nvPr/>
            </p:nvSpPr>
            <p:spPr>
              <a:xfrm flipH="1">
                <a:off x="7479044" y="95802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609;p34">
              <a:extLst>
                <a:ext uri="{FF2B5EF4-FFF2-40B4-BE49-F238E27FC236}">
                  <a16:creationId xmlns:a16="http://schemas.microsoft.com/office/drawing/2014/main" id="{D2FAD1FE-001B-07EF-3CF5-D8738061F19A}"/>
                </a:ext>
              </a:extLst>
            </p:cNvPr>
            <p:cNvSpPr/>
            <p:nvPr/>
          </p:nvSpPr>
          <p:spPr>
            <a:xfrm rot="16200000" flipH="1">
              <a:off x="6771229" y="1390120"/>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09"/>
        <p:cNvGrpSpPr/>
        <p:nvPr/>
      </p:nvGrpSpPr>
      <p:grpSpPr>
        <a:xfrm>
          <a:off x="0" y="0"/>
          <a:ext cx="0" cy="0"/>
          <a:chOff x="0" y="0"/>
          <a:chExt cx="0" cy="0"/>
        </a:xfrm>
      </p:grpSpPr>
      <p:sp>
        <p:nvSpPr>
          <p:cNvPr id="3" name="Rectangle 2">
            <a:extLst>
              <a:ext uri="{FF2B5EF4-FFF2-40B4-BE49-F238E27FC236}">
                <a16:creationId xmlns:a16="http://schemas.microsoft.com/office/drawing/2014/main" id="{6E9CD863-FC51-752A-A56C-CB2AA74D3F39}"/>
              </a:ext>
            </a:extLst>
          </p:cNvPr>
          <p:cNvSpPr/>
          <p:nvPr/>
        </p:nvSpPr>
        <p:spPr>
          <a:xfrm>
            <a:off x="1739746" y="3887099"/>
            <a:ext cx="4493040" cy="650062"/>
          </a:xfrm>
          <a:prstGeom prst="rect">
            <a:avLst/>
          </a:prstGeom>
          <a:solidFill>
            <a:srgbClr val="FFD4FF"/>
          </a:solidFill>
          <a:ln>
            <a:solidFill>
              <a:srgbClr val="FFD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10" name="Google Shape;2510;p52"/>
          <p:cNvGrpSpPr/>
          <p:nvPr/>
        </p:nvGrpSpPr>
        <p:grpSpPr>
          <a:xfrm>
            <a:off x="1499418" y="1209400"/>
            <a:ext cx="5045859" cy="2918099"/>
            <a:chOff x="3945750" y="152388"/>
            <a:chExt cx="5045859" cy="2615894"/>
          </a:xfrm>
        </p:grpSpPr>
        <p:sp>
          <p:nvSpPr>
            <p:cNvPr id="2511" name="Google Shape;2511;p52"/>
            <p:cNvSpPr/>
            <p:nvPr/>
          </p:nvSpPr>
          <p:spPr>
            <a:xfrm>
              <a:off x="3945773" y="152393"/>
              <a:ext cx="5045837" cy="2615889"/>
            </a:xfrm>
            <a:custGeom>
              <a:avLst/>
              <a:gdLst/>
              <a:ahLst/>
              <a:cxnLst/>
              <a:rect l="l" t="t" r="r" b="b"/>
              <a:pathLst>
                <a:path w="99972" h="49424" extrusionOk="0">
                  <a:moveTo>
                    <a:pt x="0" y="1"/>
                  </a:moveTo>
                  <a:lnTo>
                    <a:pt x="0" y="49424"/>
                  </a:lnTo>
                  <a:lnTo>
                    <a:pt x="99972" y="49424"/>
                  </a:lnTo>
                  <a:lnTo>
                    <a:pt x="99972" y="1"/>
                  </a:lnTo>
                  <a:close/>
                </a:path>
              </a:pathLst>
            </a:custGeom>
            <a:solidFill>
              <a:schemeClr val="accent3"/>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2" name="Google Shape;2512;p52"/>
            <p:cNvSpPr/>
            <p:nvPr/>
          </p:nvSpPr>
          <p:spPr>
            <a:xfrm>
              <a:off x="3945750" y="152388"/>
              <a:ext cx="504583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3" name="Google Shape;2513;p52"/>
            <p:cNvGrpSpPr/>
            <p:nvPr/>
          </p:nvGrpSpPr>
          <p:grpSpPr>
            <a:xfrm>
              <a:off x="8788026" y="217953"/>
              <a:ext cx="139356" cy="139356"/>
              <a:chOff x="3300229" y="786025"/>
              <a:chExt cx="116275" cy="116275"/>
            </a:xfrm>
          </p:grpSpPr>
          <p:sp>
            <p:nvSpPr>
              <p:cNvPr id="2514" name="Google Shape;2514;p52"/>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2"/>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2"/>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18" name="Google Shape;2518;p52"/>
          <p:cNvSpPr txBox="1">
            <a:spLocks noGrp="1"/>
          </p:cNvSpPr>
          <p:nvPr>
            <p:ph type="title"/>
          </p:nvPr>
        </p:nvSpPr>
        <p:spPr>
          <a:xfrm>
            <a:off x="1542491" y="1425913"/>
            <a:ext cx="4895773" cy="2701585"/>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sz="3600" dirty="0">
                <a:solidFill>
                  <a:schemeClr val="bg1"/>
                </a:solidFill>
              </a:rPr>
              <a:t>“EVERYTHING IS OPEN SOURCE IF YOU CAN CRACK IT”</a:t>
            </a:r>
          </a:p>
        </p:txBody>
      </p:sp>
      <p:grpSp>
        <p:nvGrpSpPr>
          <p:cNvPr id="2520" name="Google Shape;2520;p52"/>
          <p:cNvGrpSpPr/>
          <p:nvPr/>
        </p:nvGrpSpPr>
        <p:grpSpPr>
          <a:xfrm>
            <a:off x="7874125" y="2741050"/>
            <a:ext cx="992915" cy="1146064"/>
            <a:chOff x="7884700" y="3763925"/>
            <a:chExt cx="992915" cy="1146064"/>
          </a:xfrm>
        </p:grpSpPr>
        <p:grpSp>
          <p:nvGrpSpPr>
            <p:cNvPr id="2521" name="Google Shape;2521;p52"/>
            <p:cNvGrpSpPr/>
            <p:nvPr/>
          </p:nvGrpSpPr>
          <p:grpSpPr>
            <a:xfrm>
              <a:off x="7884700" y="3916325"/>
              <a:ext cx="840515" cy="993664"/>
              <a:chOff x="5565852" y="1147720"/>
              <a:chExt cx="840515" cy="993664"/>
            </a:xfrm>
          </p:grpSpPr>
          <p:sp>
            <p:nvSpPr>
              <p:cNvPr id="2522" name="Google Shape;2522;p52"/>
              <p:cNvSpPr/>
              <p:nvPr/>
            </p:nvSpPr>
            <p:spPr>
              <a:xfrm>
                <a:off x="5565852" y="1147720"/>
                <a:ext cx="840515" cy="99366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3" name="Google Shape;2523;p52"/>
              <p:cNvGrpSpPr/>
              <p:nvPr/>
            </p:nvGrpSpPr>
            <p:grpSpPr>
              <a:xfrm>
                <a:off x="6202848" y="1213287"/>
                <a:ext cx="139356" cy="139356"/>
                <a:chOff x="3300229" y="786025"/>
                <a:chExt cx="116275" cy="116275"/>
              </a:xfrm>
            </p:grpSpPr>
            <p:sp>
              <p:nvSpPr>
                <p:cNvPr id="2524" name="Google Shape;2524;p52"/>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2"/>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2"/>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7" name="Google Shape;2527;p52"/>
            <p:cNvGrpSpPr/>
            <p:nvPr/>
          </p:nvGrpSpPr>
          <p:grpSpPr>
            <a:xfrm>
              <a:off x="7960900" y="3840125"/>
              <a:ext cx="840515" cy="993664"/>
              <a:chOff x="5565852" y="1147720"/>
              <a:chExt cx="840515" cy="993664"/>
            </a:xfrm>
          </p:grpSpPr>
          <p:sp>
            <p:nvSpPr>
              <p:cNvPr id="2528" name="Google Shape;2528;p52"/>
              <p:cNvSpPr/>
              <p:nvPr/>
            </p:nvSpPr>
            <p:spPr>
              <a:xfrm>
                <a:off x="5565852" y="1147720"/>
                <a:ext cx="840515" cy="99366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9" name="Google Shape;2529;p52"/>
              <p:cNvGrpSpPr/>
              <p:nvPr/>
            </p:nvGrpSpPr>
            <p:grpSpPr>
              <a:xfrm>
                <a:off x="6202848" y="1213287"/>
                <a:ext cx="139356" cy="139356"/>
                <a:chOff x="3300229" y="786025"/>
                <a:chExt cx="116275" cy="116275"/>
              </a:xfrm>
            </p:grpSpPr>
            <p:sp>
              <p:nvSpPr>
                <p:cNvPr id="2530" name="Google Shape;2530;p52"/>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2"/>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2"/>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33" name="Google Shape;2533;p52"/>
            <p:cNvGrpSpPr/>
            <p:nvPr/>
          </p:nvGrpSpPr>
          <p:grpSpPr>
            <a:xfrm>
              <a:off x="8037100" y="3763925"/>
              <a:ext cx="840515" cy="993664"/>
              <a:chOff x="5565852" y="1147720"/>
              <a:chExt cx="840515" cy="993664"/>
            </a:xfrm>
          </p:grpSpPr>
          <p:sp>
            <p:nvSpPr>
              <p:cNvPr id="2534" name="Google Shape;2534;p52"/>
              <p:cNvSpPr/>
              <p:nvPr/>
            </p:nvSpPr>
            <p:spPr>
              <a:xfrm>
                <a:off x="5565852" y="1147720"/>
                <a:ext cx="840515" cy="99366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5" name="Google Shape;2535;p52"/>
              <p:cNvGrpSpPr/>
              <p:nvPr/>
            </p:nvGrpSpPr>
            <p:grpSpPr>
              <a:xfrm>
                <a:off x="6202848" y="1213287"/>
                <a:ext cx="139356" cy="139356"/>
                <a:chOff x="3300229" y="786025"/>
                <a:chExt cx="116275" cy="116275"/>
              </a:xfrm>
            </p:grpSpPr>
            <p:sp>
              <p:nvSpPr>
                <p:cNvPr id="2536" name="Google Shape;2536;p52"/>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2"/>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2"/>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539" name="Google Shape;2539;p52"/>
          <p:cNvGrpSpPr/>
          <p:nvPr/>
        </p:nvGrpSpPr>
        <p:grpSpPr>
          <a:xfrm>
            <a:off x="8224157" y="3139776"/>
            <a:ext cx="445265" cy="408435"/>
            <a:chOff x="6239575" y="4416275"/>
            <a:chExt cx="489625" cy="449175"/>
          </a:xfrm>
        </p:grpSpPr>
        <p:sp>
          <p:nvSpPr>
            <p:cNvPr id="2540" name="Google Shape;2540;p52"/>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41" name="Google Shape;2541;p52"/>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42" name="Google Shape;2542;p52"/>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43" name="Google Shape;2543;p52"/>
          <p:cNvGrpSpPr/>
          <p:nvPr/>
        </p:nvGrpSpPr>
        <p:grpSpPr>
          <a:xfrm>
            <a:off x="6815354" y="559999"/>
            <a:ext cx="818067" cy="3327100"/>
            <a:chOff x="6815354" y="559999"/>
            <a:chExt cx="818067" cy="3327100"/>
          </a:xfrm>
        </p:grpSpPr>
        <p:grpSp>
          <p:nvGrpSpPr>
            <p:cNvPr id="2544" name="Google Shape;2544;p52"/>
            <p:cNvGrpSpPr/>
            <p:nvPr/>
          </p:nvGrpSpPr>
          <p:grpSpPr>
            <a:xfrm>
              <a:off x="6815354" y="559999"/>
              <a:ext cx="818067" cy="3327100"/>
              <a:chOff x="76228" y="76199"/>
              <a:chExt cx="818067" cy="3327100"/>
            </a:xfrm>
          </p:grpSpPr>
          <p:sp>
            <p:nvSpPr>
              <p:cNvPr id="2545" name="Google Shape;2545;p52"/>
              <p:cNvSpPr/>
              <p:nvPr/>
            </p:nvSpPr>
            <p:spPr>
              <a:xfrm>
                <a:off x="76273" y="76199"/>
                <a:ext cx="818021" cy="3327100"/>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6" name="Google Shape;2546;p52"/>
              <p:cNvGrpSpPr/>
              <p:nvPr/>
            </p:nvGrpSpPr>
            <p:grpSpPr>
              <a:xfrm>
                <a:off x="76228" y="76200"/>
                <a:ext cx="818021" cy="270554"/>
                <a:chOff x="495021" y="1057247"/>
                <a:chExt cx="818021" cy="270554"/>
              </a:xfrm>
            </p:grpSpPr>
            <p:sp>
              <p:nvSpPr>
                <p:cNvPr id="2547" name="Google Shape;2547;p52"/>
                <p:cNvSpPr/>
                <p:nvPr/>
              </p:nvSpPr>
              <p:spPr>
                <a:xfrm flipH="1">
                  <a:off x="495021" y="1057247"/>
                  <a:ext cx="818021"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8" name="Google Shape;2548;p52"/>
                <p:cNvGrpSpPr/>
                <p:nvPr/>
              </p:nvGrpSpPr>
              <p:grpSpPr>
                <a:xfrm flipH="1">
                  <a:off x="559172" y="1122848"/>
                  <a:ext cx="560767" cy="139276"/>
                  <a:chOff x="4771000" y="1122848"/>
                  <a:chExt cx="560767" cy="139276"/>
                </a:xfrm>
              </p:grpSpPr>
              <p:grpSp>
                <p:nvGrpSpPr>
                  <p:cNvPr id="2549" name="Google Shape;2549;p52"/>
                  <p:cNvGrpSpPr/>
                  <p:nvPr/>
                </p:nvGrpSpPr>
                <p:grpSpPr>
                  <a:xfrm>
                    <a:off x="5192567" y="1122848"/>
                    <a:ext cx="139200" cy="139200"/>
                    <a:chOff x="5192567" y="1122848"/>
                    <a:chExt cx="139200" cy="139200"/>
                  </a:xfrm>
                </p:grpSpPr>
                <p:sp>
                  <p:nvSpPr>
                    <p:cNvPr id="2550" name="Google Shape;2550;p52"/>
                    <p:cNvSpPr/>
                    <p:nvPr/>
                  </p:nvSpPr>
                  <p:spPr>
                    <a:xfrm>
                      <a:off x="5192567" y="1122848"/>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2"/>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2"/>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52"/>
                  <p:cNvGrpSpPr/>
                  <p:nvPr/>
                </p:nvGrpSpPr>
                <p:grpSpPr>
                  <a:xfrm>
                    <a:off x="4771000" y="1122849"/>
                    <a:ext cx="139200" cy="139200"/>
                    <a:chOff x="5192500" y="1122925"/>
                    <a:chExt cx="139200" cy="139200"/>
                  </a:xfrm>
                </p:grpSpPr>
                <p:sp>
                  <p:nvSpPr>
                    <p:cNvPr id="2554" name="Google Shape;2554;p52"/>
                    <p:cNvSpPr/>
                    <p:nvPr/>
                  </p:nvSpPr>
                  <p:spPr>
                    <a:xfrm>
                      <a:off x="5192500" y="1122925"/>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2"/>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52"/>
                  <p:cNvGrpSpPr/>
                  <p:nvPr/>
                </p:nvGrpSpPr>
                <p:grpSpPr>
                  <a:xfrm>
                    <a:off x="4981783" y="1122924"/>
                    <a:ext cx="139200" cy="139200"/>
                    <a:chOff x="4981783" y="1122924"/>
                    <a:chExt cx="139200" cy="139200"/>
                  </a:xfrm>
                </p:grpSpPr>
                <p:sp>
                  <p:nvSpPr>
                    <p:cNvPr id="2557" name="Google Shape;2557;p52"/>
                    <p:cNvSpPr/>
                    <p:nvPr/>
                  </p:nvSpPr>
                  <p:spPr>
                    <a:xfrm>
                      <a:off x="4981783" y="1122924"/>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2"/>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2559" name="Google Shape;2559;p52"/>
            <p:cNvSpPr/>
            <p:nvPr/>
          </p:nvSpPr>
          <p:spPr>
            <a:xfrm>
              <a:off x="6966688" y="1016138"/>
              <a:ext cx="515400" cy="51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2"/>
            <p:cNvSpPr/>
            <p:nvPr/>
          </p:nvSpPr>
          <p:spPr>
            <a:xfrm>
              <a:off x="6966688" y="1732338"/>
              <a:ext cx="515400" cy="51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2"/>
            <p:cNvSpPr/>
            <p:nvPr/>
          </p:nvSpPr>
          <p:spPr>
            <a:xfrm>
              <a:off x="6966688" y="2448538"/>
              <a:ext cx="515400" cy="51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2"/>
            <p:cNvSpPr/>
            <p:nvPr/>
          </p:nvSpPr>
          <p:spPr>
            <a:xfrm>
              <a:off x="6966688" y="3164738"/>
              <a:ext cx="515400" cy="51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52"/>
          <p:cNvGrpSpPr/>
          <p:nvPr/>
        </p:nvGrpSpPr>
        <p:grpSpPr>
          <a:xfrm>
            <a:off x="7020692" y="3218761"/>
            <a:ext cx="407391" cy="407391"/>
            <a:chOff x="4500573" y="2571753"/>
            <a:chExt cx="417024" cy="417024"/>
          </a:xfrm>
        </p:grpSpPr>
        <p:sp>
          <p:nvSpPr>
            <p:cNvPr id="2564" name="Google Shape;2564;p52"/>
            <p:cNvSpPr/>
            <p:nvPr/>
          </p:nvSpPr>
          <p:spPr>
            <a:xfrm>
              <a:off x="4550263" y="2632817"/>
              <a:ext cx="317683" cy="293244"/>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2"/>
            <p:cNvSpPr/>
            <p:nvPr/>
          </p:nvSpPr>
          <p:spPr>
            <a:xfrm>
              <a:off x="4500573" y="2571753"/>
              <a:ext cx="417024" cy="417024"/>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6" name="Google Shape;2566;p52"/>
          <p:cNvSpPr/>
          <p:nvPr/>
        </p:nvSpPr>
        <p:spPr>
          <a:xfrm>
            <a:off x="7020696" y="1070165"/>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7" name="Google Shape;2567;p52"/>
          <p:cNvGrpSpPr/>
          <p:nvPr/>
        </p:nvGrpSpPr>
        <p:grpSpPr>
          <a:xfrm>
            <a:off x="7020672" y="1786353"/>
            <a:ext cx="407432" cy="407391"/>
            <a:chOff x="812101" y="2571761"/>
            <a:chExt cx="417066" cy="417024"/>
          </a:xfrm>
        </p:grpSpPr>
        <p:sp>
          <p:nvSpPr>
            <p:cNvPr id="2568" name="Google Shape;2568;p52"/>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2"/>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2"/>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2"/>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2" name="Google Shape;2572;p52"/>
          <p:cNvGrpSpPr/>
          <p:nvPr/>
        </p:nvGrpSpPr>
        <p:grpSpPr>
          <a:xfrm>
            <a:off x="7020692" y="2502553"/>
            <a:ext cx="407391" cy="407391"/>
            <a:chOff x="1323129" y="2571761"/>
            <a:chExt cx="417024" cy="417024"/>
          </a:xfrm>
        </p:grpSpPr>
        <p:sp>
          <p:nvSpPr>
            <p:cNvPr id="2573" name="Google Shape;2573;p52"/>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2"/>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2"/>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2"/>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7" name="Google Shape;2577;p52"/>
          <p:cNvGrpSpPr/>
          <p:nvPr/>
        </p:nvGrpSpPr>
        <p:grpSpPr>
          <a:xfrm>
            <a:off x="1010736" y="2380405"/>
            <a:ext cx="291050" cy="657525"/>
            <a:chOff x="7875018" y="1882075"/>
            <a:chExt cx="291050" cy="657525"/>
          </a:xfrm>
        </p:grpSpPr>
        <p:sp>
          <p:nvSpPr>
            <p:cNvPr id="2578" name="Google Shape;2578;p52"/>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2"/>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564D0DDF-E6A6-5264-3356-2C67AE7EBCF2}"/>
              </a:ext>
            </a:extLst>
          </p:cNvPr>
          <p:cNvSpPr txBox="1"/>
          <p:nvPr/>
        </p:nvSpPr>
        <p:spPr>
          <a:xfrm>
            <a:off x="497975" y="4320449"/>
            <a:ext cx="8148051" cy="600164"/>
          </a:xfrm>
          <a:prstGeom prst="rect">
            <a:avLst/>
          </a:prstGeom>
          <a:noFill/>
        </p:spPr>
        <p:txBody>
          <a:bodyPr wrap="square" rtlCol="0">
            <a:spAutoFit/>
          </a:bodyPr>
          <a:lstStyle/>
          <a:p>
            <a:r>
              <a:rPr lang="en-GB" sz="1100" dirty="0">
                <a:solidFill>
                  <a:srgbClr val="0B37BA"/>
                </a:solidFill>
              </a:rPr>
              <a:t>Special thanks to all my friends who help me make this project. And I am also grateful to platforms like YouTube, PicoCTF, Hack The Box, GitHub, etc which help me with many resources, for example, John Hammond’s YouTube channel that contains many tutorials related to hacking and reverse engineering.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grpSp>
        <p:nvGrpSpPr>
          <p:cNvPr id="1514" name="Google Shape;1514;p33"/>
          <p:cNvGrpSpPr/>
          <p:nvPr/>
        </p:nvGrpSpPr>
        <p:grpSpPr>
          <a:xfrm>
            <a:off x="1126517" y="1483050"/>
            <a:ext cx="6890965" cy="2177374"/>
            <a:chOff x="494881" y="1057250"/>
            <a:chExt cx="6890965" cy="2177374"/>
          </a:xfrm>
        </p:grpSpPr>
        <p:sp>
          <p:nvSpPr>
            <p:cNvPr id="1515" name="Google Shape;1515;p33"/>
            <p:cNvSpPr/>
            <p:nvPr/>
          </p:nvSpPr>
          <p:spPr>
            <a:xfrm>
              <a:off x="495026" y="1057250"/>
              <a:ext cx="6890820" cy="2177374"/>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flipH="1">
              <a:off x="494881" y="1057250"/>
              <a:ext cx="689082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7" name="Google Shape;1517;p33"/>
            <p:cNvGrpSpPr/>
            <p:nvPr/>
          </p:nvGrpSpPr>
          <p:grpSpPr>
            <a:xfrm flipH="1">
              <a:off x="559172" y="1122848"/>
              <a:ext cx="560767" cy="139276"/>
              <a:chOff x="4771000" y="1122848"/>
              <a:chExt cx="560767" cy="139276"/>
            </a:xfrm>
          </p:grpSpPr>
          <p:grpSp>
            <p:nvGrpSpPr>
              <p:cNvPr id="1518" name="Google Shape;1518;p33"/>
              <p:cNvGrpSpPr/>
              <p:nvPr/>
            </p:nvGrpSpPr>
            <p:grpSpPr>
              <a:xfrm>
                <a:off x="5192567" y="1122848"/>
                <a:ext cx="139200" cy="139200"/>
                <a:chOff x="5192567" y="1122848"/>
                <a:chExt cx="139200" cy="139200"/>
              </a:xfrm>
            </p:grpSpPr>
            <p:sp>
              <p:nvSpPr>
                <p:cNvPr id="1519" name="Google Shape;1519;p33"/>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3"/>
              <p:cNvGrpSpPr/>
              <p:nvPr/>
            </p:nvGrpSpPr>
            <p:grpSpPr>
              <a:xfrm>
                <a:off x="4771000" y="1122849"/>
                <a:ext cx="139200" cy="139200"/>
                <a:chOff x="5192500" y="1122925"/>
                <a:chExt cx="139200" cy="139200"/>
              </a:xfrm>
            </p:grpSpPr>
            <p:sp>
              <p:nvSpPr>
                <p:cNvPr id="1523" name="Google Shape;1523;p33"/>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33"/>
              <p:cNvGrpSpPr/>
              <p:nvPr/>
            </p:nvGrpSpPr>
            <p:grpSpPr>
              <a:xfrm>
                <a:off x="4981783" y="1122924"/>
                <a:ext cx="139200" cy="139200"/>
                <a:chOff x="4981783" y="1122924"/>
                <a:chExt cx="139200" cy="139200"/>
              </a:xfrm>
            </p:grpSpPr>
            <p:sp>
              <p:nvSpPr>
                <p:cNvPr id="1526" name="Google Shape;1526;p33"/>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28" name="Google Shape;1528;p33"/>
          <p:cNvSpPr/>
          <p:nvPr/>
        </p:nvSpPr>
        <p:spPr>
          <a:xfrm flipH="1">
            <a:off x="874788" y="2054579"/>
            <a:ext cx="1313100" cy="131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txBox="1">
            <a:spLocks noGrp="1"/>
          </p:cNvSpPr>
          <p:nvPr>
            <p:ph type="title"/>
          </p:nvPr>
        </p:nvSpPr>
        <p:spPr>
          <a:xfrm>
            <a:off x="2295939" y="2046823"/>
            <a:ext cx="6467443" cy="1313100"/>
          </a:xfrm>
          <a:prstGeom prst="rect">
            <a:avLst/>
          </a:prstGeom>
        </p:spPr>
        <p:txBody>
          <a:bodyPr spcFirstLastPara="1" wrap="square" lIns="91425" tIns="91425" rIns="91425" bIns="91425" anchor="ctr" anchorCtr="0">
            <a:noAutofit/>
          </a:bodyPr>
          <a:lstStyle/>
          <a:p>
            <a:r>
              <a:rPr lang="en-GB" sz="5000" dirty="0"/>
              <a:t>CYBERSECURITY &amp; HACKING</a:t>
            </a:r>
          </a:p>
        </p:txBody>
      </p:sp>
      <p:sp>
        <p:nvSpPr>
          <p:cNvPr id="1530" name="Google Shape;1530;p33"/>
          <p:cNvSpPr txBox="1">
            <a:spLocks noGrp="1"/>
          </p:cNvSpPr>
          <p:nvPr>
            <p:ph type="title" idx="2"/>
          </p:nvPr>
        </p:nvSpPr>
        <p:spPr>
          <a:xfrm>
            <a:off x="874788" y="2247779"/>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3" name="Graphic 2" descr="Blind with solid fill">
            <a:extLst>
              <a:ext uri="{FF2B5EF4-FFF2-40B4-BE49-F238E27FC236}">
                <a16:creationId xmlns:a16="http://schemas.microsoft.com/office/drawing/2014/main" id="{A888DA3F-F4F0-1819-B04D-7D133AFF22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934" y="2515666"/>
            <a:ext cx="1144758" cy="1144758"/>
          </a:xfrm>
          <a:prstGeom prst="rect">
            <a:avLst/>
          </a:prstGeom>
        </p:spPr>
      </p:pic>
      <p:pic>
        <p:nvPicPr>
          <p:cNvPr id="9" name="Graphic 8" descr="Drama with solid fill">
            <a:extLst>
              <a:ext uri="{FF2B5EF4-FFF2-40B4-BE49-F238E27FC236}">
                <a16:creationId xmlns:a16="http://schemas.microsoft.com/office/drawing/2014/main" id="{FD731D1A-3DF3-6B9A-0A84-D27EFB73D3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1400" y="664699"/>
            <a:ext cx="914400" cy="9144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grpSp>
        <p:nvGrpSpPr>
          <p:cNvPr id="1536" name="Google Shape;1536;p34"/>
          <p:cNvGrpSpPr/>
          <p:nvPr/>
        </p:nvGrpSpPr>
        <p:grpSpPr>
          <a:xfrm>
            <a:off x="676875" y="1258786"/>
            <a:ext cx="3503799" cy="3534560"/>
            <a:chOff x="731797" y="1573925"/>
            <a:chExt cx="3503799" cy="3020635"/>
          </a:xfrm>
        </p:grpSpPr>
        <p:grpSp>
          <p:nvGrpSpPr>
            <p:cNvPr id="1537" name="Google Shape;1537;p34"/>
            <p:cNvGrpSpPr/>
            <p:nvPr/>
          </p:nvGrpSpPr>
          <p:grpSpPr>
            <a:xfrm>
              <a:off x="798572" y="1650125"/>
              <a:ext cx="3437024" cy="2944435"/>
              <a:chOff x="494802" y="1057250"/>
              <a:chExt cx="3437024" cy="2944435"/>
            </a:xfrm>
          </p:grpSpPr>
          <p:sp>
            <p:nvSpPr>
              <p:cNvPr id="1538" name="Google Shape;1538;p34"/>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4"/>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0" name="Google Shape;1540;p34"/>
              <p:cNvGrpSpPr/>
              <p:nvPr/>
            </p:nvGrpSpPr>
            <p:grpSpPr>
              <a:xfrm flipH="1">
                <a:off x="559172" y="1122848"/>
                <a:ext cx="560767" cy="139276"/>
                <a:chOff x="4771000" y="1122848"/>
                <a:chExt cx="560767" cy="139276"/>
              </a:xfrm>
            </p:grpSpPr>
            <p:grpSp>
              <p:nvGrpSpPr>
                <p:cNvPr id="1541" name="Google Shape;1541;p34"/>
                <p:cNvGrpSpPr/>
                <p:nvPr/>
              </p:nvGrpSpPr>
              <p:grpSpPr>
                <a:xfrm>
                  <a:off x="5192567" y="1122848"/>
                  <a:ext cx="139200" cy="139200"/>
                  <a:chOff x="5192567" y="1122848"/>
                  <a:chExt cx="139200" cy="139200"/>
                </a:xfrm>
              </p:grpSpPr>
              <p:sp>
                <p:nvSpPr>
                  <p:cNvPr id="1542" name="Google Shape;1542;p34"/>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4"/>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4"/>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34"/>
                <p:cNvGrpSpPr/>
                <p:nvPr/>
              </p:nvGrpSpPr>
              <p:grpSpPr>
                <a:xfrm>
                  <a:off x="4771000" y="1122849"/>
                  <a:ext cx="139200" cy="139200"/>
                  <a:chOff x="5192500" y="1122925"/>
                  <a:chExt cx="139200" cy="139200"/>
                </a:xfrm>
              </p:grpSpPr>
              <p:sp>
                <p:nvSpPr>
                  <p:cNvPr id="1546" name="Google Shape;1546;p34"/>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4"/>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34"/>
                <p:cNvGrpSpPr/>
                <p:nvPr/>
              </p:nvGrpSpPr>
              <p:grpSpPr>
                <a:xfrm>
                  <a:off x="4981783" y="1122924"/>
                  <a:ext cx="139200" cy="139200"/>
                  <a:chOff x="4981783" y="1122924"/>
                  <a:chExt cx="139200" cy="139200"/>
                </a:xfrm>
              </p:grpSpPr>
              <p:sp>
                <p:nvSpPr>
                  <p:cNvPr id="1549" name="Google Shape;1549;p34"/>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4"/>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51" name="Google Shape;1551;p34"/>
            <p:cNvGrpSpPr/>
            <p:nvPr/>
          </p:nvGrpSpPr>
          <p:grpSpPr>
            <a:xfrm>
              <a:off x="731797" y="1573925"/>
              <a:ext cx="3437024" cy="2944435"/>
              <a:chOff x="494802" y="1057250"/>
              <a:chExt cx="3437024" cy="2944435"/>
            </a:xfrm>
          </p:grpSpPr>
          <p:sp>
            <p:nvSpPr>
              <p:cNvPr id="1552" name="Google Shape;1552;p34"/>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4"/>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65" name="Google Shape;1565;p34"/>
          <p:cNvGrpSpPr/>
          <p:nvPr/>
        </p:nvGrpSpPr>
        <p:grpSpPr>
          <a:xfrm>
            <a:off x="4903516" y="1258786"/>
            <a:ext cx="3503974" cy="3534559"/>
            <a:chOff x="4898804" y="1573925"/>
            <a:chExt cx="3503974" cy="3020635"/>
          </a:xfrm>
        </p:grpSpPr>
        <p:grpSp>
          <p:nvGrpSpPr>
            <p:cNvPr id="1566" name="Google Shape;1566;p34"/>
            <p:cNvGrpSpPr/>
            <p:nvPr/>
          </p:nvGrpSpPr>
          <p:grpSpPr>
            <a:xfrm>
              <a:off x="4965579" y="1650125"/>
              <a:ext cx="3437199" cy="2944435"/>
              <a:chOff x="494877" y="1057250"/>
              <a:chExt cx="3437199" cy="2944435"/>
            </a:xfrm>
          </p:grpSpPr>
          <p:sp>
            <p:nvSpPr>
              <p:cNvPr id="1567" name="Google Shape;1567;p34"/>
              <p:cNvSpPr/>
              <p:nvPr/>
            </p:nvSpPr>
            <p:spPr>
              <a:xfrm>
                <a:off x="495039" y="1057250"/>
                <a:ext cx="343703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4"/>
              <p:cNvSpPr/>
              <p:nvPr/>
            </p:nvSpPr>
            <p:spPr>
              <a:xfrm flipH="1">
                <a:off x="494877" y="1057250"/>
                <a:ext cx="3437037"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34"/>
              <p:cNvGrpSpPr/>
              <p:nvPr/>
            </p:nvGrpSpPr>
            <p:grpSpPr>
              <a:xfrm flipH="1">
                <a:off x="559172" y="1122848"/>
                <a:ext cx="560767" cy="139276"/>
                <a:chOff x="4771000" y="1122848"/>
                <a:chExt cx="560767" cy="139276"/>
              </a:xfrm>
            </p:grpSpPr>
            <p:grpSp>
              <p:nvGrpSpPr>
                <p:cNvPr id="1570" name="Google Shape;1570;p34"/>
                <p:cNvGrpSpPr/>
                <p:nvPr/>
              </p:nvGrpSpPr>
              <p:grpSpPr>
                <a:xfrm>
                  <a:off x="5192567" y="1122848"/>
                  <a:ext cx="139200" cy="139200"/>
                  <a:chOff x="5192567" y="1122848"/>
                  <a:chExt cx="139200" cy="139200"/>
                </a:xfrm>
              </p:grpSpPr>
              <p:sp>
                <p:nvSpPr>
                  <p:cNvPr id="1571" name="Google Shape;1571;p34"/>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4"/>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4"/>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34"/>
                <p:cNvGrpSpPr/>
                <p:nvPr/>
              </p:nvGrpSpPr>
              <p:grpSpPr>
                <a:xfrm>
                  <a:off x="4771000" y="1122849"/>
                  <a:ext cx="139200" cy="139200"/>
                  <a:chOff x="5192500" y="1122925"/>
                  <a:chExt cx="139200" cy="139200"/>
                </a:xfrm>
              </p:grpSpPr>
              <p:sp>
                <p:nvSpPr>
                  <p:cNvPr id="1575" name="Google Shape;1575;p34"/>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4"/>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34"/>
                <p:cNvGrpSpPr/>
                <p:nvPr/>
              </p:nvGrpSpPr>
              <p:grpSpPr>
                <a:xfrm>
                  <a:off x="4981783" y="1122924"/>
                  <a:ext cx="139200" cy="139200"/>
                  <a:chOff x="4981783" y="1122924"/>
                  <a:chExt cx="139200" cy="139200"/>
                </a:xfrm>
              </p:grpSpPr>
              <p:sp>
                <p:nvSpPr>
                  <p:cNvPr id="1578" name="Google Shape;1578;p34"/>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4"/>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80" name="Google Shape;1580;p34"/>
            <p:cNvGrpSpPr/>
            <p:nvPr/>
          </p:nvGrpSpPr>
          <p:grpSpPr>
            <a:xfrm>
              <a:off x="4898804" y="1573925"/>
              <a:ext cx="3437199" cy="2944435"/>
              <a:chOff x="494877" y="1057250"/>
              <a:chExt cx="3437199" cy="2944435"/>
            </a:xfrm>
          </p:grpSpPr>
          <p:sp>
            <p:nvSpPr>
              <p:cNvPr id="1581" name="Google Shape;1581;p34"/>
              <p:cNvSpPr/>
              <p:nvPr/>
            </p:nvSpPr>
            <p:spPr>
              <a:xfrm>
                <a:off x="495039" y="1057250"/>
                <a:ext cx="343703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4"/>
              <p:cNvSpPr/>
              <p:nvPr/>
            </p:nvSpPr>
            <p:spPr>
              <a:xfrm flipH="1">
                <a:off x="494877" y="1057250"/>
                <a:ext cx="3437037"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95" name="Google Shape;1595;p34"/>
          <p:cNvSpPr txBox="1">
            <a:spLocks noGrp="1"/>
          </p:cNvSpPr>
          <p:nvPr>
            <p:ph type="subTitle" idx="2"/>
          </p:nvPr>
        </p:nvSpPr>
        <p:spPr>
          <a:xfrm>
            <a:off x="800308" y="2095331"/>
            <a:ext cx="3101841" cy="2131646"/>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b="1" dirty="0"/>
              <a:t>Definition:</a:t>
            </a:r>
            <a:r>
              <a:rPr lang="en-GB" dirty="0"/>
              <a:t> Cybersecurity involves protecting computer systems, networks, and data from unauthorized access or damage.</a:t>
            </a:r>
          </a:p>
          <a:p>
            <a:pPr marL="0" lvl="0" indent="0" algn="just" rtl="0">
              <a:spcBef>
                <a:spcPts val="0"/>
              </a:spcBef>
              <a:spcAft>
                <a:spcPts val="0"/>
              </a:spcAft>
              <a:buNone/>
            </a:pPr>
            <a:r>
              <a:rPr lang="en-GB" b="1" dirty="0"/>
              <a:t>Importance:</a:t>
            </a:r>
          </a:p>
          <a:p>
            <a:pPr marL="0" lvl="0" indent="0" algn="just" rtl="0">
              <a:spcBef>
                <a:spcPts val="0"/>
              </a:spcBef>
              <a:spcAft>
                <a:spcPts val="0"/>
              </a:spcAft>
              <a:buNone/>
            </a:pPr>
            <a:r>
              <a:rPr lang="en-GB" dirty="0"/>
              <a:t>With the increasing reliance on technology, cybersecurity is crucial to safeguard sensitive information and prevent cyber attacks.</a:t>
            </a:r>
          </a:p>
        </p:txBody>
      </p:sp>
      <p:sp>
        <p:nvSpPr>
          <p:cNvPr id="1597" name="Google Shape;1597;p34"/>
          <p:cNvSpPr txBox="1">
            <a:spLocks noGrp="1"/>
          </p:cNvSpPr>
          <p:nvPr>
            <p:ph type="subTitle" idx="4"/>
          </p:nvPr>
        </p:nvSpPr>
        <p:spPr>
          <a:xfrm>
            <a:off x="5230222" y="1730611"/>
            <a:ext cx="2882422" cy="32245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Fields In Cybersecurity: </a:t>
            </a:r>
            <a:endParaRPr lang="en" dirty="0"/>
          </a:p>
          <a:p>
            <a:pPr marL="342900" lvl="0" indent="-342900" algn="l" rtl="0">
              <a:spcBef>
                <a:spcPts val="0"/>
              </a:spcBef>
              <a:spcAft>
                <a:spcPts val="0"/>
              </a:spcAft>
              <a:buFont typeface="+mj-lt"/>
              <a:buAutoNum type="arabicPeriod"/>
            </a:pPr>
            <a:r>
              <a:rPr lang="en-GB" b="0" i="0" dirty="0">
                <a:solidFill>
                  <a:srgbClr val="0B37BA"/>
                </a:solidFill>
                <a:effectLst/>
                <a:latin typeface="-apple-system"/>
              </a:rPr>
              <a:t>Network Security</a:t>
            </a:r>
          </a:p>
          <a:p>
            <a:pPr marL="342900" lvl="0" indent="-342900" algn="l" rtl="0">
              <a:spcBef>
                <a:spcPts val="0"/>
              </a:spcBef>
              <a:spcAft>
                <a:spcPts val="0"/>
              </a:spcAft>
              <a:buFont typeface="+mj-lt"/>
              <a:buAutoNum type="arabicPeriod"/>
            </a:pPr>
            <a:r>
              <a:rPr lang="en-GB" b="0" i="0" dirty="0">
                <a:solidFill>
                  <a:srgbClr val="0B37BA"/>
                </a:solidFill>
                <a:effectLst/>
                <a:latin typeface="-apple-system"/>
              </a:rPr>
              <a:t>Information Security Management</a:t>
            </a:r>
          </a:p>
          <a:p>
            <a:pPr marL="342900" lvl="0" indent="-342900" algn="l" rtl="0">
              <a:spcBef>
                <a:spcPts val="0"/>
              </a:spcBef>
              <a:spcAft>
                <a:spcPts val="0"/>
              </a:spcAft>
              <a:buFont typeface="+mj-lt"/>
              <a:buAutoNum type="arabicPeriod"/>
            </a:pPr>
            <a:r>
              <a:rPr lang="en-GB" b="0" i="0" dirty="0">
                <a:solidFill>
                  <a:srgbClr val="0B37BA"/>
                </a:solidFill>
                <a:effectLst/>
                <a:latin typeface="-apple-system"/>
              </a:rPr>
              <a:t>Cryptography</a:t>
            </a:r>
            <a:endParaRPr lang="en-GB" dirty="0">
              <a:solidFill>
                <a:srgbClr val="0B37BA"/>
              </a:solidFill>
              <a:latin typeface="-apple-system"/>
            </a:endParaRPr>
          </a:p>
          <a:p>
            <a:pPr marL="342900" lvl="0" indent="-342900" algn="l" rtl="0">
              <a:spcBef>
                <a:spcPts val="0"/>
              </a:spcBef>
              <a:spcAft>
                <a:spcPts val="0"/>
              </a:spcAft>
              <a:buFont typeface="+mj-lt"/>
              <a:buAutoNum type="arabicPeriod"/>
            </a:pPr>
            <a:r>
              <a:rPr lang="en-GB" b="0" i="0" dirty="0">
                <a:solidFill>
                  <a:srgbClr val="0B37BA"/>
                </a:solidFill>
                <a:effectLst/>
                <a:latin typeface="-apple-system"/>
              </a:rPr>
              <a:t>Security Engineering</a:t>
            </a:r>
          </a:p>
          <a:p>
            <a:pPr marL="342900" lvl="0" indent="-342900" algn="l" rtl="0">
              <a:spcBef>
                <a:spcPts val="0"/>
              </a:spcBef>
              <a:spcAft>
                <a:spcPts val="0"/>
              </a:spcAft>
              <a:buFont typeface="+mj-lt"/>
              <a:buAutoNum type="arabicPeriod"/>
            </a:pPr>
            <a:r>
              <a:rPr lang="en-GB" b="0" i="0" dirty="0">
                <a:solidFill>
                  <a:srgbClr val="0B37BA"/>
                </a:solidFill>
                <a:effectLst/>
                <a:latin typeface="-apple-system"/>
              </a:rPr>
              <a:t>Ethical Hacking/Penetration Testing</a:t>
            </a:r>
            <a:endParaRPr lang="en-GB" dirty="0">
              <a:solidFill>
                <a:srgbClr val="0B37BA"/>
              </a:solidFill>
              <a:latin typeface="-apple-system"/>
            </a:endParaRPr>
          </a:p>
          <a:p>
            <a:pPr marL="342900" lvl="0" indent="-342900" algn="l" rtl="0">
              <a:spcBef>
                <a:spcPts val="0"/>
              </a:spcBef>
              <a:spcAft>
                <a:spcPts val="0"/>
              </a:spcAft>
              <a:buFont typeface="+mj-lt"/>
              <a:buAutoNum type="arabicPeriod"/>
            </a:pPr>
            <a:r>
              <a:rPr lang="en-GB" b="0" i="0" dirty="0">
                <a:solidFill>
                  <a:srgbClr val="0B37BA"/>
                </a:solidFill>
                <a:effectLst/>
                <a:latin typeface="-apple-system"/>
              </a:rPr>
              <a:t>Security Consulting</a:t>
            </a:r>
          </a:p>
          <a:p>
            <a:pPr marL="342900" lvl="0" indent="-342900" algn="l" rtl="0">
              <a:spcBef>
                <a:spcPts val="0"/>
              </a:spcBef>
              <a:spcAft>
                <a:spcPts val="0"/>
              </a:spcAft>
              <a:buFont typeface="+mj-lt"/>
              <a:buAutoNum type="arabicPeriod"/>
            </a:pPr>
            <a:endParaRPr lang="en-GB" b="0" i="0" dirty="0">
              <a:solidFill>
                <a:srgbClr val="0B37BA"/>
              </a:solidFill>
              <a:effectLst/>
              <a:latin typeface="-apple-system"/>
            </a:endParaRPr>
          </a:p>
          <a:p>
            <a:pPr marL="342900" lvl="0" indent="-342900" algn="l" rtl="0">
              <a:spcBef>
                <a:spcPts val="0"/>
              </a:spcBef>
              <a:spcAft>
                <a:spcPts val="0"/>
              </a:spcAft>
              <a:buFont typeface="+mj-lt"/>
              <a:buAutoNum type="arabicPeriod"/>
            </a:pPr>
            <a:endParaRPr b="1" dirty="0"/>
          </a:p>
        </p:txBody>
      </p:sp>
      <p:sp>
        <p:nvSpPr>
          <p:cNvPr id="1600" name="Google Shape;1600;p34"/>
          <p:cNvSpPr txBox="1">
            <a:spLocks noGrp="1"/>
          </p:cNvSpPr>
          <p:nvPr>
            <p:ph type="title"/>
          </p:nvPr>
        </p:nvSpPr>
        <p:spPr>
          <a:xfrm>
            <a:off x="617550" y="404000"/>
            <a:ext cx="5462837"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BASICS OF CYBERSECURITY</a:t>
            </a:r>
          </a:p>
        </p:txBody>
      </p:sp>
      <p:grpSp>
        <p:nvGrpSpPr>
          <p:cNvPr id="1603" name="Google Shape;1603;p34"/>
          <p:cNvGrpSpPr/>
          <p:nvPr/>
        </p:nvGrpSpPr>
        <p:grpSpPr>
          <a:xfrm>
            <a:off x="7007108" y="677550"/>
            <a:ext cx="1734261" cy="382450"/>
            <a:chOff x="7170195" y="4417350"/>
            <a:chExt cx="1734261" cy="382450"/>
          </a:xfrm>
        </p:grpSpPr>
        <p:sp>
          <p:nvSpPr>
            <p:cNvPr id="1604" name="Google Shape;1604;p34"/>
            <p:cNvSpPr/>
            <p:nvPr/>
          </p:nvSpPr>
          <p:spPr>
            <a:xfrm>
              <a:off x="7246321" y="4493550"/>
              <a:ext cx="1658135" cy="306250"/>
            </a:xfrm>
            <a:custGeom>
              <a:avLst/>
              <a:gdLst/>
              <a:ahLst/>
              <a:cxnLst/>
              <a:rect l="l" t="t" r="r" b="b"/>
              <a:pathLst>
                <a:path w="51431" h="12250" extrusionOk="0">
                  <a:moveTo>
                    <a:pt x="1" y="0"/>
                  </a:moveTo>
                  <a:lnTo>
                    <a:pt x="1" y="12250"/>
                  </a:lnTo>
                  <a:lnTo>
                    <a:pt x="51430" y="12250"/>
                  </a:lnTo>
                  <a:lnTo>
                    <a:pt x="51430"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4"/>
            <p:cNvSpPr/>
            <p:nvPr/>
          </p:nvSpPr>
          <p:spPr>
            <a:xfrm>
              <a:off x="7170195" y="4417350"/>
              <a:ext cx="1658135" cy="306250"/>
            </a:xfrm>
            <a:custGeom>
              <a:avLst/>
              <a:gdLst/>
              <a:ahLst/>
              <a:cxnLst/>
              <a:rect l="l" t="t" r="r" b="b"/>
              <a:pathLst>
                <a:path w="51431" h="12250" extrusionOk="0">
                  <a:moveTo>
                    <a:pt x="1" y="0"/>
                  </a:moveTo>
                  <a:lnTo>
                    <a:pt x="1" y="12250"/>
                  </a:lnTo>
                  <a:lnTo>
                    <a:pt x="51430" y="12250"/>
                  </a:lnTo>
                  <a:lnTo>
                    <a:pt x="51430"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6" name="Google Shape;1606;p34"/>
            <p:cNvGrpSpPr/>
            <p:nvPr/>
          </p:nvGrpSpPr>
          <p:grpSpPr>
            <a:xfrm flipH="1">
              <a:off x="7234397" y="4500798"/>
              <a:ext cx="560767" cy="139276"/>
              <a:chOff x="4771000" y="1122848"/>
              <a:chExt cx="560767" cy="139276"/>
            </a:xfrm>
          </p:grpSpPr>
          <p:grpSp>
            <p:nvGrpSpPr>
              <p:cNvPr id="1607" name="Google Shape;1607;p34"/>
              <p:cNvGrpSpPr/>
              <p:nvPr/>
            </p:nvGrpSpPr>
            <p:grpSpPr>
              <a:xfrm>
                <a:off x="5192567" y="1122848"/>
                <a:ext cx="139200" cy="139200"/>
                <a:chOff x="5192567" y="1122848"/>
                <a:chExt cx="139200" cy="139200"/>
              </a:xfrm>
            </p:grpSpPr>
            <p:sp>
              <p:nvSpPr>
                <p:cNvPr id="1608" name="Google Shape;1608;p34"/>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4"/>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4"/>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34"/>
              <p:cNvGrpSpPr/>
              <p:nvPr/>
            </p:nvGrpSpPr>
            <p:grpSpPr>
              <a:xfrm>
                <a:off x="4771000" y="1122849"/>
                <a:ext cx="139200" cy="139200"/>
                <a:chOff x="5192500" y="1122925"/>
                <a:chExt cx="139200" cy="139200"/>
              </a:xfrm>
            </p:grpSpPr>
            <p:sp>
              <p:nvSpPr>
                <p:cNvPr id="1612" name="Google Shape;1612;p34"/>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3" name="Google Shape;1613;p34"/>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4"/>
              <p:cNvGrpSpPr/>
              <p:nvPr/>
            </p:nvGrpSpPr>
            <p:grpSpPr>
              <a:xfrm>
                <a:off x="4981783" y="1122924"/>
                <a:ext cx="139200" cy="139200"/>
                <a:chOff x="4981783" y="1122924"/>
                <a:chExt cx="139200" cy="139200"/>
              </a:xfrm>
            </p:grpSpPr>
            <p:sp>
              <p:nvSpPr>
                <p:cNvPr id="1615" name="Google Shape;1615;p34"/>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34"/>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 name="Group 22">
            <a:extLst>
              <a:ext uri="{FF2B5EF4-FFF2-40B4-BE49-F238E27FC236}">
                <a16:creationId xmlns:a16="http://schemas.microsoft.com/office/drawing/2014/main" id="{6130E6A0-96B1-E0A8-D5B5-F28885DE2A41}"/>
              </a:ext>
            </a:extLst>
          </p:cNvPr>
          <p:cNvGrpSpPr/>
          <p:nvPr/>
        </p:nvGrpSpPr>
        <p:grpSpPr>
          <a:xfrm>
            <a:off x="798055" y="1347163"/>
            <a:ext cx="560767" cy="139276"/>
            <a:chOff x="6650255" y="1199939"/>
            <a:chExt cx="560767" cy="139276"/>
          </a:xfrm>
        </p:grpSpPr>
        <p:grpSp>
          <p:nvGrpSpPr>
            <p:cNvPr id="21" name="Group 20">
              <a:extLst>
                <a:ext uri="{FF2B5EF4-FFF2-40B4-BE49-F238E27FC236}">
                  <a16:creationId xmlns:a16="http://schemas.microsoft.com/office/drawing/2014/main" id="{461BFCB5-BBE6-021C-AC6F-121B1DD9383B}"/>
                </a:ext>
              </a:extLst>
            </p:cNvPr>
            <p:cNvGrpSpPr/>
            <p:nvPr/>
          </p:nvGrpSpPr>
          <p:grpSpPr>
            <a:xfrm>
              <a:off x="6650255" y="1199939"/>
              <a:ext cx="560767" cy="139276"/>
              <a:chOff x="7223710" y="913398"/>
              <a:chExt cx="560767" cy="139276"/>
            </a:xfrm>
          </p:grpSpPr>
          <p:sp>
            <p:nvSpPr>
              <p:cNvPr id="15" name="Google Shape;1608;p34">
                <a:extLst>
                  <a:ext uri="{FF2B5EF4-FFF2-40B4-BE49-F238E27FC236}">
                    <a16:creationId xmlns:a16="http://schemas.microsoft.com/office/drawing/2014/main" id="{96CF170D-C77A-438B-109C-B0FCB821478A}"/>
                  </a:ext>
                </a:extLst>
              </p:cNvPr>
              <p:cNvSpPr/>
              <p:nvPr/>
            </p:nvSpPr>
            <p:spPr>
              <a:xfrm flipH="1">
                <a:off x="7223710" y="913398"/>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10;p34">
                <a:extLst>
                  <a:ext uri="{FF2B5EF4-FFF2-40B4-BE49-F238E27FC236}">
                    <a16:creationId xmlns:a16="http://schemas.microsoft.com/office/drawing/2014/main" id="{1EDDD3DD-E6F6-97BF-3EC0-BE4414F40B95}"/>
                  </a:ext>
                </a:extLst>
              </p:cNvPr>
              <p:cNvSpPr/>
              <p:nvPr/>
            </p:nvSpPr>
            <p:spPr>
              <a:xfrm rot="16200000" flipH="1">
                <a:off x="7265953" y="95499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12;p34">
                <a:extLst>
                  <a:ext uri="{FF2B5EF4-FFF2-40B4-BE49-F238E27FC236}">
                    <a16:creationId xmlns:a16="http://schemas.microsoft.com/office/drawing/2014/main" id="{ADBECF52-ED41-B217-7E34-BB1A2AF9DAE7}"/>
                  </a:ext>
                </a:extLst>
              </p:cNvPr>
              <p:cNvSpPr/>
              <p:nvPr/>
            </p:nvSpPr>
            <p:spPr>
              <a:xfrm flipH="1">
                <a:off x="7645277" y="913399"/>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13;p34">
                <a:extLst>
                  <a:ext uri="{FF2B5EF4-FFF2-40B4-BE49-F238E27FC236}">
                    <a16:creationId xmlns:a16="http://schemas.microsoft.com/office/drawing/2014/main" id="{986AA34B-1FEE-D6D2-DDFD-50AEEF4AF711}"/>
                  </a:ext>
                </a:extLst>
              </p:cNvPr>
              <p:cNvSpPr/>
              <p:nvPr/>
            </p:nvSpPr>
            <p:spPr>
              <a:xfrm rot="18900000" flipH="1">
                <a:off x="7687994" y="955175"/>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15;p34">
                <a:extLst>
                  <a:ext uri="{FF2B5EF4-FFF2-40B4-BE49-F238E27FC236}">
                    <a16:creationId xmlns:a16="http://schemas.microsoft.com/office/drawing/2014/main" id="{3AFB3250-1572-1A08-D406-FD8B88CF0662}"/>
                  </a:ext>
                </a:extLst>
              </p:cNvPr>
              <p:cNvSpPr/>
              <p:nvPr/>
            </p:nvSpPr>
            <p:spPr>
              <a:xfrm flipH="1">
                <a:off x="7434494" y="913474"/>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16;p34">
                <a:extLst>
                  <a:ext uri="{FF2B5EF4-FFF2-40B4-BE49-F238E27FC236}">
                    <a16:creationId xmlns:a16="http://schemas.microsoft.com/office/drawing/2014/main" id="{137C7911-27B0-6213-E7E1-994C2ABABB96}"/>
                  </a:ext>
                </a:extLst>
              </p:cNvPr>
              <p:cNvSpPr/>
              <p:nvPr/>
            </p:nvSpPr>
            <p:spPr>
              <a:xfrm flipH="1">
                <a:off x="7479044" y="95802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609;p34">
              <a:extLst>
                <a:ext uri="{FF2B5EF4-FFF2-40B4-BE49-F238E27FC236}">
                  <a16:creationId xmlns:a16="http://schemas.microsoft.com/office/drawing/2014/main" id="{7DC5C882-688A-B262-1DCF-F2DE95EB32C9}"/>
                </a:ext>
              </a:extLst>
            </p:cNvPr>
            <p:cNvSpPr/>
            <p:nvPr/>
          </p:nvSpPr>
          <p:spPr>
            <a:xfrm rot="16200000" flipH="1">
              <a:off x="6690644" y="1240092"/>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roup 40">
            <a:extLst>
              <a:ext uri="{FF2B5EF4-FFF2-40B4-BE49-F238E27FC236}">
                <a16:creationId xmlns:a16="http://schemas.microsoft.com/office/drawing/2014/main" id="{F69AADE8-1AAD-7840-A7EE-046F739D9288}"/>
              </a:ext>
            </a:extLst>
          </p:cNvPr>
          <p:cNvGrpSpPr/>
          <p:nvPr/>
        </p:nvGrpSpPr>
        <p:grpSpPr>
          <a:xfrm>
            <a:off x="4966954" y="1347087"/>
            <a:ext cx="560767" cy="139276"/>
            <a:chOff x="6731247" y="1347087"/>
            <a:chExt cx="560767" cy="139276"/>
          </a:xfrm>
        </p:grpSpPr>
        <p:grpSp>
          <p:nvGrpSpPr>
            <p:cNvPr id="39" name="Group 38">
              <a:extLst>
                <a:ext uri="{FF2B5EF4-FFF2-40B4-BE49-F238E27FC236}">
                  <a16:creationId xmlns:a16="http://schemas.microsoft.com/office/drawing/2014/main" id="{712AEBE8-72EC-E65B-BAF4-2A5ABE6ADF7F}"/>
                </a:ext>
              </a:extLst>
            </p:cNvPr>
            <p:cNvGrpSpPr/>
            <p:nvPr/>
          </p:nvGrpSpPr>
          <p:grpSpPr>
            <a:xfrm>
              <a:off x="6731247" y="1347087"/>
              <a:ext cx="560767" cy="139276"/>
              <a:chOff x="7223710" y="913398"/>
              <a:chExt cx="560767" cy="139276"/>
            </a:xfrm>
          </p:grpSpPr>
          <p:sp>
            <p:nvSpPr>
              <p:cNvPr id="33" name="Google Shape;1608;p34">
                <a:extLst>
                  <a:ext uri="{FF2B5EF4-FFF2-40B4-BE49-F238E27FC236}">
                    <a16:creationId xmlns:a16="http://schemas.microsoft.com/office/drawing/2014/main" id="{6A5EDB60-2039-F476-BC25-2496EA58D297}"/>
                  </a:ext>
                </a:extLst>
              </p:cNvPr>
              <p:cNvSpPr/>
              <p:nvPr/>
            </p:nvSpPr>
            <p:spPr>
              <a:xfrm flipH="1">
                <a:off x="7223710" y="91339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10;p34">
                <a:extLst>
                  <a:ext uri="{FF2B5EF4-FFF2-40B4-BE49-F238E27FC236}">
                    <a16:creationId xmlns:a16="http://schemas.microsoft.com/office/drawing/2014/main" id="{FCEA9A22-F5C6-E5FB-747F-D4369DE8CC9F}"/>
                  </a:ext>
                </a:extLst>
              </p:cNvPr>
              <p:cNvSpPr/>
              <p:nvPr/>
            </p:nvSpPr>
            <p:spPr>
              <a:xfrm rot="16200000" flipH="1">
                <a:off x="7265953" y="95499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12;p34">
                <a:extLst>
                  <a:ext uri="{FF2B5EF4-FFF2-40B4-BE49-F238E27FC236}">
                    <a16:creationId xmlns:a16="http://schemas.microsoft.com/office/drawing/2014/main" id="{596458AA-A9B0-1F85-CB9F-C9BBFD0E6CB7}"/>
                  </a:ext>
                </a:extLst>
              </p:cNvPr>
              <p:cNvSpPr/>
              <p:nvPr/>
            </p:nvSpPr>
            <p:spPr>
              <a:xfrm flipH="1">
                <a:off x="7645277" y="913399"/>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613;p34">
                <a:extLst>
                  <a:ext uri="{FF2B5EF4-FFF2-40B4-BE49-F238E27FC236}">
                    <a16:creationId xmlns:a16="http://schemas.microsoft.com/office/drawing/2014/main" id="{908C2FC6-C311-FEF3-4DA7-4A6D83011B4E}"/>
                  </a:ext>
                </a:extLst>
              </p:cNvPr>
              <p:cNvSpPr/>
              <p:nvPr/>
            </p:nvSpPr>
            <p:spPr>
              <a:xfrm rot="18900000" flipH="1">
                <a:off x="7687994" y="955175"/>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15;p34">
                <a:extLst>
                  <a:ext uri="{FF2B5EF4-FFF2-40B4-BE49-F238E27FC236}">
                    <a16:creationId xmlns:a16="http://schemas.microsoft.com/office/drawing/2014/main" id="{93002F9A-7D92-CE76-87FE-5994197F2396}"/>
                  </a:ext>
                </a:extLst>
              </p:cNvPr>
              <p:cNvSpPr/>
              <p:nvPr/>
            </p:nvSpPr>
            <p:spPr>
              <a:xfrm flipH="1">
                <a:off x="7434494" y="91347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616;p34">
                <a:extLst>
                  <a:ext uri="{FF2B5EF4-FFF2-40B4-BE49-F238E27FC236}">
                    <a16:creationId xmlns:a16="http://schemas.microsoft.com/office/drawing/2014/main" id="{10C3C1C5-FCE2-3695-58D6-77FE2844B7B5}"/>
                  </a:ext>
                </a:extLst>
              </p:cNvPr>
              <p:cNvSpPr/>
              <p:nvPr/>
            </p:nvSpPr>
            <p:spPr>
              <a:xfrm flipH="1">
                <a:off x="7479044" y="95802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1609;p34">
              <a:extLst>
                <a:ext uri="{FF2B5EF4-FFF2-40B4-BE49-F238E27FC236}">
                  <a16:creationId xmlns:a16="http://schemas.microsoft.com/office/drawing/2014/main" id="{6B6F36B2-5558-CE2C-9A2B-90F0AD4435C3}"/>
                </a:ext>
              </a:extLst>
            </p:cNvPr>
            <p:cNvSpPr/>
            <p:nvPr/>
          </p:nvSpPr>
          <p:spPr>
            <a:xfrm rot="16200000" flipH="1">
              <a:off x="6771229" y="1390120"/>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35"/>
          <p:cNvSpPr/>
          <p:nvPr/>
        </p:nvSpPr>
        <p:spPr>
          <a:xfrm>
            <a:off x="728936" y="1573914"/>
            <a:ext cx="807300" cy="807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5"/>
          <p:cNvSpPr/>
          <p:nvPr/>
        </p:nvSpPr>
        <p:spPr>
          <a:xfrm>
            <a:off x="728936" y="2684689"/>
            <a:ext cx="807300" cy="8073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23" name="Google Shape;1623;p35"/>
          <p:cNvSpPr/>
          <p:nvPr/>
        </p:nvSpPr>
        <p:spPr>
          <a:xfrm>
            <a:off x="728936" y="3795464"/>
            <a:ext cx="807300" cy="8073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24" name="Google Shape;1624;p35"/>
          <p:cNvSpPr txBox="1">
            <a:spLocks noGrp="1"/>
          </p:cNvSpPr>
          <p:nvPr>
            <p:ph type="subTitle" idx="1"/>
          </p:nvPr>
        </p:nvSpPr>
        <p:spPr>
          <a:xfrm>
            <a:off x="1643375" y="1501509"/>
            <a:ext cx="258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DEFINITION:</a:t>
            </a:r>
          </a:p>
        </p:txBody>
      </p:sp>
      <p:sp>
        <p:nvSpPr>
          <p:cNvPr id="1625" name="Google Shape;1625;p35"/>
          <p:cNvSpPr txBox="1">
            <a:spLocks noGrp="1"/>
          </p:cNvSpPr>
          <p:nvPr>
            <p:ph type="subTitle" idx="3"/>
          </p:nvPr>
        </p:nvSpPr>
        <p:spPr>
          <a:xfrm>
            <a:off x="1643374" y="2618385"/>
            <a:ext cx="2928625"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TYPES OF HACKERS:</a:t>
            </a:r>
          </a:p>
        </p:txBody>
      </p:sp>
      <p:sp>
        <p:nvSpPr>
          <p:cNvPr id="1626" name="Google Shape;1626;p35"/>
          <p:cNvSpPr txBox="1">
            <a:spLocks noGrp="1"/>
          </p:cNvSpPr>
          <p:nvPr>
            <p:ph type="subTitle" idx="2"/>
          </p:nvPr>
        </p:nvSpPr>
        <p:spPr>
          <a:xfrm>
            <a:off x="1643374" y="1829369"/>
            <a:ext cx="5973889"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Hacking refers to unauthorized intrusion into computer systems or networks to gain access, manipulate data, or disrupt operations.</a:t>
            </a:r>
            <a:endParaRPr dirty="0"/>
          </a:p>
        </p:txBody>
      </p:sp>
      <p:sp>
        <p:nvSpPr>
          <p:cNvPr id="1627" name="Google Shape;1627;p35"/>
          <p:cNvSpPr txBox="1">
            <a:spLocks noGrp="1"/>
          </p:cNvSpPr>
          <p:nvPr>
            <p:ph type="subTitle" idx="5"/>
          </p:nvPr>
        </p:nvSpPr>
        <p:spPr>
          <a:xfrm>
            <a:off x="1643375" y="3729154"/>
            <a:ext cx="258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MOTIVATIONS:</a:t>
            </a:r>
          </a:p>
        </p:txBody>
      </p:sp>
      <p:sp>
        <p:nvSpPr>
          <p:cNvPr id="1628" name="Google Shape;1628;p35"/>
          <p:cNvSpPr txBox="1">
            <a:spLocks noGrp="1"/>
          </p:cNvSpPr>
          <p:nvPr>
            <p:ph type="title"/>
          </p:nvPr>
        </p:nvSpPr>
        <p:spPr>
          <a:xfrm>
            <a:off x="617550" y="556400"/>
            <a:ext cx="4548881"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CONCEPT OF HACKING</a:t>
            </a:r>
          </a:p>
        </p:txBody>
      </p:sp>
      <p:sp>
        <p:nvSpPr>
          <p:cNvPr id="1629" name="Google Shape;1629;p35"/>
          <p:cNvSpPr txBox="1">
            <a:spLocks noGrp="1"/>
          </p:cNvSpPr>
          <p:nvPr>
            <p:ph type="subTitle" idx="4"/>
          </p:nvPr>
        </p:nvSpPr>
        <p:spPr>
          <a:xfrm>
            <a:off x="1643375" y="2926863"/>
            <a:ext cx="5839038"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Hackers can be classified as white hat (ethical hackers), black hat (malicious hackers), or grey hat (a combination of both).</a:t>
            </a:r>
            <a:endParaRPr dirty="0"/>
          </a:p>
        </p:txBody>
      </p:sp>
      <p:sp>
        <p:nvSpPr>
          <p:cNvPr id="1630" name="Google Shape;1630;p35"/>
          <p:cNvSpPr txBox="1">
            <a:spLocks noGrp="1"/>
          </p:cNvSpPr>
          <p:nvPr>
            <p:ph type="subTitle" idx="6"/>
          </p:nvPr>
        </p:nvSpPr>
        <p:spPr>
          <a:xfrm>
            <a:off x="1643374" y="4050058"/>
            <a:ext cx="5682063"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Hacking can be driven by financial gain, political agendas, personal challenges, or curiosity.</a:t>
            </a:r>
            <a:endParaRPr dirty="0"/>
          </a:p>
        </p:txBody>
      </p:sp>
      <p:sp>
        <p:nvSpPr>
          <p:cNvPr id="1657" name="Google Shape;1657;p35"/>
          <p:cNvSpPr/>
          <p:nvPr/>
        </p:nvSpPr>
        <p:spPr>
          <a:xfrm>
            <a:off x="944791" y="1791049"/>
            <a:ext cx="375591" cy="373030"/>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5"/>
          <p:cNvSpPr/>
          <p:nvPr/>
        </p:nvSpPr>
        <p:spPr>
          <a:xfrm>
            <a:off x="942465" y="2929287"/>
            <a:ext cx="380241" cy="318104"/>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5"/>
          <p:cNvSpPr/>
          <p:nvPr/>
        </p:nvSpPr>
        <p:spPr>
          <a:xfrm>
            <a:off x="939684" y="4011775"/>
            <a:ext cx="385805" cy="374678"/>
          </a:xfrm>
          <a:custGeom>
            <a:avLst/>
            <a:gdLst/>
            <a:ahLst/>
            <a:cxnLst/>
            <a:rect l="l" t="t" r="r" b="b"/>
            <a:pathLst>
              <a:path w="13107" h="12729" extrusionOk="0">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0" name="Google Shape;1660;p35"/>
          <p:cNvGrpSpPr/>
          <p:nvPr/>
        </p:nvGrpSpPr>
        <p:grpSpPr>
          <a:xfrm rot="5400000">
            <a:off x="7142976" y="770218"/>
            <a:ext cx="291050" cy="657525"/>
            <a:chOff x="7875018" y="1882075"/>
            <a:chExt cx="291050" cy="657525"/>
          </a:xfrm>
        </p:grpSpPr>
        <p:sp>
          <p:nvSpPr>
            <p:cNvPr id="1661" name="Google Shape;1661;p35"/>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5"/>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97BC5FDF-8E38-D9B0-7208-93A4B16CCAFC}"/>
                  </a:ext>
                </a:extLst>
              </p:cNvPr>
              <p:cNvGraphicFramePr>
                <a:graphicFrameLocks noChangeAspect="1"/>
              </p:cNvGraphicFramePr>
              <p:nvPr>
                <p:extLst>
                  <p:ext uri="{D42A27DB-BD31-4B8C-83A1-F6EECF244321}">
                    <p14:modId xmlns:p14="http://schemas.microsoft.com/office/powerpoint/2010/main" val="3107172957"/>
                  </p:ext>
                </p:extLst>
              </p:nvPr>
            </p:nvGraphicFramePr>
            <p:xfrm>
              <a:off x="7752522" y="3600495"/>
              <a:ext cx="982628" cy="1130290"/>
            </p:xfrm>
            <a:graphic>
              <a:graphicData uri="http://schemas.microsoft.com/office/powerpoint/2016/slidezoom">
                <pslz:sldZm>
                  <pslz:sldZmObj sldId="258" cId="0">
                    <pslz:zmPr id="{270A5B3C-110E-4DB3-908F-E2DF52728E72}" returnToParent="0" imageType="cover" transitionDur="1000">
                      <p166:blipFill xmlns:p166="http://schemas.microsoft.com/office/powerpoint/2016/6/main">
                        <a:blip r:embed="rId3"/>
                        <a:stretch>
                          <a:fillRect/>
                        </a:stretch>
                      </p166:blipFill>
                      <p166:spPr xmlns:p166="http://schemas.microsoft.com/office/powerpoint/2016/6/main">
                        <a:xfrm>
                          <a:off x="0" y="0"/>
                          <a:ext cx="982628" cy="1130290"/>
                        </a:xfrm>
                        <a:prstGeom prst="rect">
                          <a:avLst/>
                        </a:prstGeom>
                        <a:ln w="3175">
                          <a:noFill/>
                        </a:ln>
                      </p166:spPr>
                    </pslz:zmPr>
                  </pslz:sldZmObj>
                </pslz:sldZm>
              </a:graphicData>
            </a:graphic>
          </p:graphicFrame>
        </mc:Choice>
        <mc:Fallback>
          <p:pic>
            <p:nvPicPr>
              <p:cNvPr id="7" name="Slide Zoom 6">
                <a:hlinkClick r:id="rId4" action="ppaction://hlinksldjump"/>
                <a:extLst>
                  <a:ext uri="{FF2B5EF4-FFF2-40B4-BE49-F238E27FC236}">
                    <a16:creationId xmlns:a16="http://schemas.microsoft.com/office/drawing/2014/main" id="{97BC5FDF-8E38-D9B0-7208-93A4B16CCAFC}"/>
                  </a:ext>
                </a:extLst>
              </p:cNvPr>
              <p:cNvPicPr>
                <a:picLocks noGrp="1" noRot="1" noChangeAspect="1" noMove="1" noResize="1" noEditPoints="1" noAdjustHandles="1" noChangeArrowheads="1" noChangeShapeType="1"/>
              </p:cNvPicPr>
              <p:nvPr/>
            </p:nvPicPr>
            <p:blipFill>
              <a:blip r:embed="rId3"/>
              <a:stretch>
                <a:fillRect/>
              </a:stretch>
            </p:blipFill>
            <p:spPr>
              <a:xfrm>
                <a:off x="7752522" y="3600495"/>
                <a:ext cx="982628" cy="1130290"/>
              </a:xfrm>
              <a:prstGeom prst="rect">
                <a:avLst/>
              </a:prstGeom>
              <a:ln w="3175">
                <a:noFill/>
              </a:ln>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grpSp>
        <p:nvGrpSpPr>
          <p:cNvPr id="1514" name="Google Shape;1514;p33"/>
          <p:cNvGrpSpPr/>
          <p:nvPr/>
        </p:nvGrpSpPr>
        <p:grpSpPr>
          <a:xfrm>
            <a:off x="1126517" y="1483050"/>
            <a:ext cx="6890965" cy="2177374"/>
            <a:chOff x="494881" y="1057250"/>
            <a:chExt cx="6890965" cy="2177374"/>
          </a:xfrm>
        </p:grpSpPr>
        <p:sp>
          <p:nvSpPr>
            <p:cNvPr id="1515" name="Google Shape;1515;p33"/>
            <p:cNvSpPr/>
            <p:nvPr/>
          </p:nvSpPr>
          <p:spPr>
            <a:xfrm>
              <a:off x="495026" y="1057250"/>
              <a:ext cx="6890820" cy="2177374"/>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flipH="1">
              <a:off x="494881" y="1057250"/>
              <a:ext cx="689082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7" name="Google Shape;1517;p33"/>
            <p:cNvGrpSpPr/>
            <p:nvPr/>
          </p:nvGrpSpPr>
          <p:grpSpPr>
            <a:xfrm flipH="1">
              <a:off x="559172" y="1122848"/>
              <a:ext cx="560767" cy="139276"/>
              <a:chOff x="4771000" y="1122848"/>
              <a:chExt cx="560767" cy="139276"/>
            </a:xfrm>
          </p:grpSpPr>
          <p:grpSp>
            <p:nvGrpSpPr>
              <p:cNvPr id="1518" name="Google Shape;1518;p33"/>
              <p:cNvGrpSpPr/>
              <p:nvPr/>
            </p:nvGrpSpPr>
            <p:grpSpPr>
              <a:xfrm>
                <a:off x="5192567" y="1122848"/>
                <a:ext cx="139200" cy="139200"/>
                <a:chOff x="5192567" y="1122848"/>
                <a:chExt cx="139200" cy="139200"/>
              </a:xfrm>
            </p:grpSpPr>
            <p:sp>
              <p:nvSpPr>
                <p:cNvPr id="1519" name="Google Shape;1519;p33"/>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3"/>
              <p:cNvGrpSpPr/>
              <p:nvPr/>
            </p:nvGrpSpPr>
            <p:grpSpPr>
              <a:xfrm>
                <a:off x="4771000" y="1122849"/>
                <a:ext cx="139200" cy="139200"/>
                <a:chOff x="5192500" y="1122925"/>
                <a:chExt cx="139200" cy="139200"/>
              </a:xfrm>
            </p:grpSpPr>
            <p:sp>
              <p:nvSpPr>
                <p:cNvPr id="1523" name="Google Shape;1523;p33"/>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33"/>
              <p:cNvGrpSpPr/>
              <p:nvPr/>
            </p:nvGrpSpPr>
            <p:grpSpPr>
              <a:xfrm>
                <a:off x="4981783" y="1122924"/>
                <a:ext cx="139200" cy="139200"/>
                <a:chOff x="4981783" y="1122924"/>
                <a:chExt cx="139200" cy="139200"/>
              </a:xfrm>
            </p:grpSpPr>
            <p:sp>
              <p:nvSpPr>
                <p:cNvPr id="1526" name="Google Shape;1526;p33"/>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28" name="Google Shape;1528;p33"/>
          <p:cNvSpPr/>
          <p:nvPr/>
        </p:nvSpPr>
        <p:spPr>
          <a:xfrm flipH="1">
            <a:off x="874788" y="2054579"/>
            <a:ext cx="1313100" cy="131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txBox="1">
            <a:spLocks noGrp="1"/>
          </p:cNvSpPr>
          <p:nvPr>
            <p:ph type="title"/>
          </p:nvPr>
        </p:nvSpPr>
        <p:spPr>
          <a:xfrm>
            <a:off x="2295939" y="2046823"/>
            <a:ext cx="5102753" cy="1313100"/>
          </a:xfrm>
          <a:prstGeom prst="rect">
            <a:avLst/>
          </a:prstGeom>
        </p:spPr>
        <p:txBody>
          <a:bodyPr spcFirstLastPara="1" wrap="square" lIns="91425" tIns="91425" rIns="91425" bIns="91425" anchor="ctr" anchorCtr="0">
            <a:noAutofit/>
          </a:bodyPr>
          <a:lstStyle/>
          <a:p>
            <a:r>
              <a:rPr lang="en-GB" sz="5000" dirty="0"/>
              <a:t>CYBER THREATS &amp; THEIR IMPACT</a:t>
            </a:r>
          </a:p>
        </p:txBody>
      </p:sp>
      <p:sp>
        <p:nvSpPr>
          <p:cNvPr id="1530" name="Google Shape;1530;p33"/>
          <p:cNvSpPr txBox="1">
            <a:spLocks noGrp="1"/>
          </p:cNvSpPr>
          <p:nvPr>
            <p:ph type="title" idx="2"/>
          </p:nvPr>
        </p:nvSpPr>
        <p:spPr>
          <a:xfrm>
            <a:off x="874788" y="2247779"/>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5" name="Graphic 4" descr="Skull with solid fill">
            <a:extLst>
              <a:ext uri="{FF2B5EF4-FFF2-40B4-BE49-F238E27FC236}">
                <a16:creationId xmlns:a16="http://schemas.microsoft.com/office/drawing/2014/main" id="{B4C00277-9B6B-957F-1D9E-CBE8A3F61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261295">
            <a:off x="8063904" y="3081913"/>
            <a:ext cx="1008129" cy="914400"/>
          </a:xfrm>
          <a:prstGeom prst="rect">
            <a:avLst/>
          </a:prstGeom>
        </p:spPr>
      </p:pic>
      <p:pic>
        <p:nvPicPr>
          <p:cNvPr id="9" name="Graphic 8" descr="Drama with solid fill">
            <a:extLst>
              <a:ext uri="{FF2B5EF4-FFF2-40B4-BE49-F238E27FC236}">
                <a16:creationId xmlns:a16="http://schemas.microsoft.com/office/drawing/2014/main" id="{FD731D1A-3DF3-6B9A-0A84-D27EFB73D3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10645">
            <a:off x="600719" y="651948"/>
            <a:ext cx="914400" cy="914400"/>
          </a:xfrm>
          <a:prstGeom prst="rect">
            <a:avLst/>
          </a:prstGeom>
        </p:spPr>
      </p:pic>
    </p:spTree>
    <p:extLst>
      <p:ext uri="{BB962C8B-B14F-4D97-AF65-F5344CB8AC3E}">
        <p14:creationId xmlns:p14="http://schemas.microsoft.com/office/powerpoint/2010/main" val="1124299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pic>
        <p:nvPicPr>
          <p:cNvPr id="1750" name="Graphic 1749" descr="Scales of justice with solid fill">
            <a:extLst>
              <a:ext uri="{FF2B5EF4-FFF2-40B4-BE49-F238E27FC236}">
                <a16:creationId xmlns:a16="http://schemas.microsoft.com/office/drawing/2014/main" id="{D8279D50-5F78-6467-39CB-156AF8988C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3954" y="283704"/>
            <a:ext cx="4576092" cy="4576092"/>
          </a:xfrm>
          <a:prstGeom prst="rect">
            <a:avLst/>
          </a:prstGeom>
        </p:spPr>
      </p:pic>
      <p:grpSp>
        <p:nvGrpSpPr>
          <p:cNvPr id="1721" name="Google Shape;1721;p37"/>
          <p:cNvGrpSpPr/>
          <p:nvPr/>
        </p:nvGrpSpPr>
        <p:grpSpPr>
          <a:xfrm>
            <a:off x="274734" y="513982"/>
            <a:ext cx="6026684" cy="338518"/>
            <a:chOff x="6856163" y="863804"/>
            <a:chExt cx="2083200" cy="350658"/>
          </a:xfrm>
        </p:grpSpPr>
        <p:cxnSp>
          <p:nvCxnSpPr>
            <p:cNvPr id="1722" name="Google Shape;1722;p37"/>
            <p:cNvCxnSpPr/>
            <p:nvPr/>
          </p:nvCxnSpPr>
          <p:spPr>
            <a:xfrm>
              <a:off x="6856163" y="863804"/>
              <a:ext cx="2083200" cy="0"/>
            </a:xfrm>
            <a:prstGeom prst="straightConnector1">
              <a:avLst/>
            </a:prstGeom>
            <a:noFill/>
            <a:ln w="19050" cap="flat" cmpd="sng">
              <a:solidFill>
                <a:srgbClr val="FF97B1"/>
              </a:solidFill>
              <a:prstDash val="dot"/>
              <a:round/>
              <a:headEnd type="none" w="med" len="med"/>
              <a:tailEnd type="none" w="med" len="med"/>
            </a:ln>
          </p:spPr>
        </p:cxnSp>
        <p:cxnSp>
          <p:nvCxnSpPr>
            <p:cNvPr id="1723" name="Google Shape;1723;p37"/>
            <p:cNvCxnSpPr/>
            <p:nvPr/>
          </p:nvCxnSpPr>
          <p:spPr>
            <a:xfrm>
              <a:off x="6856163" y="1039133"/>
              <a:ext cx="2083200" cy="0"/>
            </a:xfrm>
            <a:prstGeom prst="straightConnector1">
              <a:avLst/>
            </a:prstGeom>
            <a:noFill/>
            <a:ln w="19050" cap="flat" cmpd="sng">
              <a:solidFill>
                <a:srgbClr val="FF97B1"/>
              </a:solidFill>
              <a:prstDash val="dot"/>
              <a:round/>
              <a:headEnd type="none" w="med" len="med"/>
              <a:tailEnd type="none" w="med" len="med"/>
            </a:ln>
          </p:spPr>
        </p:cxnSp>
        <p:cxnSp>
          <p:nvCxnSpPr>
            <p:cNvPr id="1724" name="Google Shape;1724;p37"/>
            <p:cNvCxnSpPr/>
            <p:nvPr/>
          </p:nvCxnSpPr>
          <p:spPr>
            <a:xfrm>
              <a:off x="6856163" y="1214463"/>
              <a:ext cx="2083200" cy="0"/>
            </a:xfrm>
            <a:prstGeom prst="straightConnector1">
              <a:avLst/>
            </a:prstGeom>
            <a:noFill/>
            <a:ln w="19050" cap="flat" cmpd="sng">
              <a:solidFill>
                <a:srgbClr val="FF97B1"/>
              </a:solidFill>
              <a:prstDash val="dot"/>
              <a:round/>
              <a:headEnd type="none" w="med" len="med"/>
              <a:tailEnd type="none" w="med" len="med"/>
            </a:ln>
          </p:spPr>
        </p:cxnSp>
      </p:grpSp>
      <p:sp>
        <p:nvSpPr>
          <p:cNvPr id="1719" name="Google Shape;1719;p37"/>
          <p:cNvSpPr txBox="1">
            <a:spLocks noGrp="1"/>
          </p:cNvSpPr>
          <p:nvPr>
            <p:ph type="title"/>
          </p:nvPr>
        </p:nvSpPr>
        <p:spPr>
          <a:xfrm>
            <a:off x="288639" y="455693"/>
            <a:ext cx="7617063" cy="5968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a:t>DIFFERENT TYPES OF CYBER THREATS</a:t>
            </a:r>
          </a:p>
        </p:txBody>
      </p:sp>
      <p:grpSp>
        <p:nvGrpSpPr>
          <p:cNvPr id="1669" name="Group 1668">
            <a:extLst>
              <a:ext uri="{FF2B5EF4-FFF2-40B4-BE49-F238E27FC236}">
                <a16:creationId xmlns:a16="http://schemas.microsoft.com/office/drawing/2014/main" id="{33BFD0F9-7C38-E267-AACF-7EF1CADF9B98}"/>
              </a:ext>
            </a:extLst>
          </p:cNvPr>
          <p:cNvGrpSpPr/>
          <p:nvPr/>
        </p:nvGrpSpPr>
        <p:grpSpPr>
          <a:xfrm>
            <a:off x="486577" y="1407074"/>
            <a:ext cx="2513797" cy="3040077"/>
            <a:chOff x="591353" y="2026922"/>
            <a:chExt cx="2152050" cy="2602596"/>
          </a:xfrm>
        </p:grpSpPr>
        <p:grpSp>
          <p:nvGrpSpPr>
            <p:cNvPr id="6" name="Google Shape;1536;p34">
              <a:extLst>
                <a:ext uri="{FF2B5EF4-FFF2-40B4-BE49-F238E27FC236}">
                  <a16:creationId xmlns:a16="http://schemas.microsoft.com/office/drawing/2014/main" id="{DFD85205-2680-C2E8-3194-2524A2196300}"/>
                </a:ext>
              </a:extLst>
            </p:cNvPr>
            <p:cNvGrpSpPr/>
            <p:nvPr/>
          </p:nvGrpSpPr>
          <p:grpSpPr>
            <a:xfrm>
              <a:off x="591353" y="2026922"/>
              <a:ext cx="2152050" cy="2602596"/>
              <a:chOff x="731797" y="1573925"/>
              <a:chExt cx="3503799" cy="3020635"/>
            </a:xfrm>
          </p:grpSpPr>
          <p:grpSp>
            <p:nvGrpSpPr>
              <p:cNvPr id="7" name="Google Shape;1537;p34">
                <a:extLst>
                  <a:ext uri="{FF2B5EF4-FFF2-40B4-BE49-F238E27FC236}">
                    <a16:creationId xmlns:a16="http://schemas.microsoft.com/office/drawing/2014/main" id="{F0693EA2-E430-6A52-672E-9B5D84348D12}"/>
                  </a:ext>
                </a:extLst>
              </p:cNvPr>
              <p:cNvGrpSpPr/>
              <p:nvPr/>
            </p:nvGrpSpPr>
            <p:grpSpPr>
              <a:xfrm>
                <a:off x="798572" y="1650125"/>
                <a:ext cx="3437024" cy="2944435"/>
                <a:chOff x="494802" y="1057250"/>
                <a:chExt cx="3437024" cy="2944435"/>
              </a:xfrm>
            </p:grpSpPr>
            <p:sp>
              <p:nvSpPr>
                <p:cNvPr id="11" name="Google Shape;1538;p34">
                  <a:extLst>
                    <a:ext uri="{FF2B5EF4-FFF2-40B4-BE49-F238E27FC236}">
                      <a16:creationId xmlns:a16="http://schemas.microsoft.com/office/drawing/2014/main" id="{591B4219-A964-7040-87F1-DF936CC8BB8C}"/>
                    </a:ext>
                  </a:extLst>
                </p:cNvPr>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39;p34">
                  <a:extLst>
                    <a:ext uri="{FF2B5EF4-FFF2-40B4-BE49-F238E27FC236}">
                      <a16:creationId xmlns:a16="http://schemas.microsoft.com/office/drawing/2014/main" id="{50DBF7FE-CAA3-796B-515F-7A0FA3928E15}"/>
                    </a:ext>
                  </a:extLst>
                </p:cNvPr>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540;p34">
                  <a:extLst>
                    <a:ext uri="{FF2B5EF4-FFF2-40B4-BE49-F238E27FC236}">
                      <a16:creationId xmlns:a16="http://schemas.microsoft.com/office/drawing/2014/main" id="{858B3D9B-A50A-9E4B-5529-F0F0DAC5E88D}"/>
                    </a:ext>
                  </a:extLst>
                </p:cNvPr>
                <p:cNvGrpSpPr/>
                <p:nvPr/>
              </p:nvGrpSpPr>
              <p:grpSpPr>
                <a:xfrm flipH="1">
                  <a:off x="559172" y="1122848"/>
                  <a:ext cx="560767" cy="139276"/>
                  <a:chOff x="4771000" y="1122848"/>
                  <a:chExt cx="560767" cy="139276"/>
                </a:xfrm>
              </p:grpSpPr>
              <p:grpSp>
                <p:nvGrpSpPr>
                  <p:cNvPr id="14" name="Google Shape;1541;p34">
                    <a:extLst>
                      <a:ext uri="{FF2B5EF4-FFF2-40B4-BE49-F238E27FC236}">
                        <a16:creationId xmlns:a16="http://schemas.microsoft.com/office/drawing/2014/main" id="{40659596-6264-BC6D-10A8-419885C16D6D}"/>
                      </a:ext>
                    </a:extLst>
                  </p:cNvPr>
                  <p:cNvGrpSpPr/>
                  <p:nvPr/>
                </p:nvGrpSpPr>
                <p:grpSpPr>
                  <a:xfrm>
                    <a:off x="5192567" y="1122848"/>
                    <a:ext cx="139200" cy="139200"/>
                    <a:chOff x="5192567" y="1122848"/>
                    <a:chExt cx="139200" cy="139200"/>
                  </a:xfrm>
                </p:grpSpPr>
                <p:sp>
                  <p:nvSpPr>
                    <p:cNvPr id="21" name="Google Shape;1542;p34">
                      <a:extLst>
                        <a:ext uri="{FF2B5EF4-FFF2-40B4-BE49-F238E27FC236}">
                          <a16:creationId xmlns:a16="http://schemas.microsoft.com/office/drawing/2014/main" id="{B7CCA91F-F4CF-BE40-3383-2395F3F5A4C4}"/>
                        </a:ext>
                      </a:extLst>
                    </p:cNvPr>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43;p34">
                      <a:extLst>
                        <a:ext uri="{FF2B5EF4-FFF2-40B4-BE49-F238E27FC236}">
                          <a16:creationId xmlns:a16="http://schemas.microsoft.com/office/drawing/2014/main" id="{87B38117-2ADB-122D-10BF-91C2E5AFA25C}"/>
                        </a:ext>
                      </a:extLst>
                    </p:cNvPr>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44;p34">
                      <a:extLst>
                        <a:ext uri="{FF2B5EF4-FFF2-40B4-BE49-F238E27FC236}">
                          <a16:creationId xmlns:a16="http://schemas.microsoft.com/office/drawing/2014/main" id="{74B78F72-BF11-B835-A3BB-9E8888781101}"/>
                        </a:ext>
                      </a:extLst>
                    </p:cNvPr>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45;p34">
                    <a:extLst>
                      <a:ext uri="{FF2B5EF4-FFF2-40B4-BE49-F238E27FC236}">
                        <a16:creationId xmlns:a16="http://schemas.microsoft.com/office/drawing/2014/main" id="{A40FCFD0-4E93-17CE-B7B1-377C4E0779ED}"/>
                      </a:ext>
                    </a:extLst>
                  </p:cNvPr>
                  <p:cNvGrpSpPr/>
                  <p:nvPr/>
                </p:nvGrpSpPr>
                <p:grpSpPr>
                  <a:xfrm>
                    <a:off x="4771000" y="1122849"/>
                    <a:ext cx="139200" cy="139200"/>
                    <a:chOff x="5192500" y="1122925"/>
                    <a:chExt cx="139200" cy="139200"/>
                  </a:xfrm>
                </p:grpSpPr>
                <p:sp>
                  <p:nvSpPr>
                    <p:cNvPr id="19" name="Google Shape;1546;p34">
                      <a:extLst>
                        <a:ext uri="{FF2B5EF4-FFF2-40B4-BE49-F238E27FC236}">
                          <a16:creationId xmlns:a16="http://schemas.microsoft.com/office/drawing/2014/main" id="{B5F87B0A-B85D-B927-5F15-A1D5CE2B25A9}"/>
                        </a:ext>
                      </a:extLst>
                    </p:cNvPr>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47;p34">
                      <a:extLst>
                        <a:ext uri="{FF2B5EF4-FFF2-40B4-BE49-F238E27FC236}">
                          <a16:creationId xmlns:a16="http://schemas.microsoft.com/office/drawing/2014/main" id="{74D0B267-F7BD-7E74-F9FC-EFB462F927D9}"/>
                        </a:ext>
                      </a:extLst>
                    </p:cNvPr>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548;p34">
                    <a:extLst>
                      <a:ext uri="{FF2B5EF4-FFF2-40B4-BE49-F238E27FC236}">
                        <a16:creationId xmlns:a16="http://schemas.microsoft.com/office/drawing/2014/main" id="{622F9A0F-C17B-5A99-5BFF-D8A23435EC70}"/>
                      </a:ext>
                    </a:extLst>
                  </p:cNvPr>
                  <p:cNvGrpSpPr/>
                  <p:nvPr/>
                </p:nvGrpSpPr>
                <p:grpSpPr>
                  <a:xfrm>
                    <a:off x="4981783" y="1122924"/>
                    <a:ext cx="139200" cy="139200"/>
                    <a:chOff x="4981783" y="1122924"/>
                    <a:chExt cx="139200" cy="139200"/>
                  </a:xfrm>
                </p:grpSpPr>
                <p:sp>
                  <p:nvSpPr>
                    <p:cNvPr id="17" name="Google Shape;1549;p34">
                      <a:extLst>
                        <a:ext uri="{FF2B5EF4-FFF2-40B4-BE49-F238E27FC236}">
                          <a16:creationId xmlns:a16="http://schemas.microsoft.com/office/drawing/2014/main" id="{A989B39A-6610-8B3D-47D7-B00B43E5A5F4}"/>
                        </a:ext>
                      </a:extLst>
                    </p:cNvPr>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50;p34">
                      <a:extLst>
                        <a:ext uri="{FF2B5EF4-FFF2-40B4-BE49-F238E27FC236}">
                          <a16:creationId xmlns:a16="http://schemas.microsoft.com/office/drawing/2014/main" id="{F562815B-64F7-DB3E-27B4-B7C9CF8C891F}"/>
                        </a:ext>
                      </a:extLst>
                    </p:cNvPr>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 name="Google Shape;1551;p34">
                <a:extLst>
                  <a:ext uri="{FF2B5EF4-FFF2-40B4-BE49-F238E27FC236}">
                    <a16:creationId xmlns:a16="http://schemas.microsoft.com/office/drawing/2014/main" id="{EF9BDE61-3A80-0C4E-CD54-0D4DC6368583}"/>
                  </a:ext>
                </a:extLst>
              </p:cNvPr>
              <p:cNvGrpSpPr/>
              <p:nvPr/>
            </p:nvGrpSpPr>
            <p:grpSpPr>
              <a:xfrm>
                <a:off x="731797" y="1573925"/>
                <a:ext cx="3437024" cy="2944435"/>
                <a:chOff x="494802" y="1057250"/>
                <a:chExt cx="3437024" cy="2944435"/>
              </a:xfrm>
            </p:grpSpPr>
            <p:sp>
              <p:nvSpPr>
                <p:cNvPr id="9" name="Google Shape;1552;p34">
                  <a:extLst>
                    <a:ext uri="{FF2B5EF4-FFF2-40B4-BE49-F238E27FC236}">
                      <a16:creationId xmlns:a16="http://schemas.microsoft.com/office/drawing/2014/main" id="{630B5735-0275-D2BA-387A-397FBBFB93FB}"/>
                    </a:ext>
                  </a:extLst>
                </p:cNvPr>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3;p34">
                  <a:extLst>
                    <a:ext uri="{FF2B5EF4-FFF2-40B4-BE49-F238E27FC236}">
                      <a16:creationId xmlns:a16="http://schemas.microsoft.com/office/drawing/2014/main" id="{8307D99E-39E0-7F5D-79F6-F576BDCBFB86}"/>
                    </a:ext>
                  </a:extLst>
                </p:cNvPr>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0" name="Group 59">
              <a:extLst>
                <a:ext uri="{FF2B5EF4-FFF2-40B4-BE49-F238E27FC236}">
                  <a16:creationId xmlns:a16="http://schemas.microsoft.com/office/drawing/2014/main" id="{40F2E94A-3A47-BC39-BB6B-E1CB19FE2EC5}"/>
                </a:ext>
              </a:extLst>
            </p:cNvPr>
            <p:cNvGrpSpPr/>
            <p:nvPr/>
          </p:nvGrpSpPr>
          <p:grpSpPr>
            <a:xfrm>
              <a:off x="641747" y="2078154"/>
              <a:ext cx="560767" cy="139276"/>
              <a:chOff x="6650255" y="1199939"/>
              <a:chExt cx="560767" cy="139276"/>
            </a:xfrm>
          </p:grpSpPr>
          <p:grpSp>
            <p:nvGrpSpPr>
              <p:cNvPr id="61" name="Group 60">
                <a:extLst>
                  <a:ext uri="{FF2B5EF4-FFF2-40B4-BE49-F238E27FC236}">
                    <a16:creationId xmlns:a16="http://schemas.microsoft.com/office/drawing/2014/main" id="{B0F6DC95-17AD-35AD-29C8-987D351089D2}"/>
                  </a:ext>
                </a:extLst>
              </p:cNvPr>
              <p:cNvGrpSpPr/>
              <p:nvPr/>
            </p:nvGrpSpPr>
            <p:grpSpPr>
              <a:xfrm>
                <a:off x="6650255" y="1199939"/>
                <a:ext cx="560767" cy="139276"/>
                <a:chOff x="7223710" y="913398"/>
                <a:chExt cx="560767" cy="139276"/>
              </a:xfrm>
            </p:grpSpPr>
            <p:sp>
              <p:nvSpPr>
                <p:cNvPr id="63" name="Google Shape;1608;p34">
                  <a:extLst>
                    <a:ext uri="{FF2B5EF4-FFF2-40B4-BE49-F238E27FC236}">
                      <a16:creationId xmlns:a16="http://schemas.microsoft.com/office/drawing/2014/main" id="{5CEC012E-F2D4-BB34-9197-9BB00F90F29A}"/>
                    </a:ext>
                  </a:extLst>
                </p:cNvPr>
                <p:cNvSpPr/>
                <p:nvPr/>
              </p:nvSpPr>
              <p:spPr>
                <a:xfrm flipH="1">
                  <a:off x="7223710" y="913398"/>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10;p34">
                  <a:extLst>
                    <a:ext uri="{FF2B5EF4-FFF2-40B4-BE49-F238E27FC236}">
                      <a16:creationId xmlns:a16="http://schemas.microsoft.com/office/drawing/2014/main" id="{2923FA90-F45B-B5AF-8F14-D8A5B6EE8C6D}"/>
                    </a:ext>
                  </a:extLst>
                </p:cNvPr>
                <p:cNvSpPr/>
                <p:nvPr/>
              </p:nvSpPr>
              <p:spPr>
                <a:xfrm rot="16200000" flipH="1">
                  <a:off x="7265953" y="95499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12;p34">
                  <a:extLst>
                    <a:ext uri="{FF2B5EF4-FFF2-40B4-BE49-F238E27FC236}">
                      <a16:creationId xmlns:a16="http://schemas.microsoft.com/office/drawing/2014/main" id="{4EFAD4C1-2F8F-47FC-5704-7880DFACA757}"/>
                    </a:ext>
                  </a:extLst>
                </p:cNvPr>
                <p:cNvSpPr/>
                <p:nvPr/>
              </p:nvSpPr>
              <p:spPr>
                <a:xfrm flipH="1">
                  <a:off x="7645277" y="913399"/>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613;p34">
                  <a:extLst>
                    <a:ext uri="{FF2B5EF4-FFF2-40B4-BE49-F238E27FC236}">
                      <a16:creationId xmlns:a16="http://schemas.microsoft.com/office/drawing/2014/main" id="{156C1A91-8A06-1CB1-1EDA-2A05CB8E33B4}"/>
                    </a:ext>
                  </a:extLst>
                </p:cNvPr>
                <p:cNvSpPr/>
                <p:nvPr/>
              </p:nvSpPr>
              <p:spPr>
                <a:xfrm rot="18900000" flipH="1">
                  <a:off x="7687994" y="955175"/>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15;p34">
                  <a:extLst>
                    <a:ext uri="{FF2B5EF4-FFF2-40B4-BE49-F238E27FC236}">
                      <a16:creationId xmlns:a16="http://schemas.microsoft.com/office/drawing/2014/main" id="{068BD682-2904-1AC1-224A-4064FA373689}"/>
                    </a:ext>
                  </a:extLst>
                </p:cNvPr>
                <p:cNvSpPr/>
                <p:nvPr/>
              </p:nvSpPr>
              <p:spPr>
                <a:xfrm flipH="1">
                  <a:off x="7434494" y="913474"/>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8" name="Google Shape;1616;p34">
                  <a:extLst>
                    <a:ext uri="{FF2B5EF4-FFF2-40B4-BE49-F238E27FC236}">
                      <a16:creationId xmlns:a16="http://schemas.microsoft.com/office/drawing/2014/main" id="{5B60ADEC-CBFB-FFDA-0BFB-3E8404008A3F}"/>
                    </a:ext>
                  </a:extLst>
                </p:cNvPr>
                <p:cNvSpPr/>
                <p:nvPr/>
              </p:nvSpPr>
              <p:spPr>
                <a:xfrm flipH="1">
                  <a:off x="7479044" y="95802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1609;p34">
                <a:extLst>
                  <a:ext uri="{FF2B5EF4-FFF2-40B4-BE49-F238E27FC236}">
                    <a16:creationId xmlns:a16="http://schemas.microsoft.com/office/drawing/2014/main" id="{14496338-923E-A2D9-A4B5-5C210606EB1C}"/>
                  </a:ext>
                </a:extLst>
              </p:cNvPr>
              <p:cNvSpPr/>
              <p:nvPr/>
            </p:nvSpPr>
            <p:spPr>
              <a:xfrm rot="16200000" flipH="1">
                <a:off x="6690644" y="1240092"/>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0" name="Group 1669">
            <a:extLst>
              <a:ext uri="{FF2B5EF4-FFF2-40B4-BE49-F238E27FC236}">
                <a16:creationId xmlns:a16="http://schemas.microsoft.com/office/drawing/2014/main" id="{7F81FF5A-0021-D186-73E9-CCF91F4F10B4}"/>
              </a:ext>
            </a:extLst>
          </p:cNvPr>
          <p:cNvGrpSpPr/>
          <p:nvPr/>
        </p:nvGrpSpPr>
        <p:grpSpPr>
          <a:xfrm>
            <a:off x="3335507" y="1407074"/>
            <a:ext cx="2513797" cy="3040077"/>
            <a:chOff x="591353" y="2026922"/>
            <a:chExt cx="2152050" cy="2602596"/>
          </a:xfrm>
        </p:grpSpPr>
        <p:grpSp>
          <p:nvGrpSpPr>
            <p:cNvPr id="1671" name="Google Shape;1536;p34">
              <a:extLst>
                <a:ext uri="{FF2B5EF4-FFF2-40B4-BE49-F238E27FC236}">
                  <a16:creationId xmlns:a16="http://schemas.microsoft.com/office/drawing/2014/main" id="{B7D06DCE-BFD3-8327-CDEF-5AFFAE778D39}"/>
                </a:ext>
              </a:extLst>
            </p:cNvPr>
            <p:cNvGrpSpPr/>
            <p:nvPr/>
          </p:nvGrpSpPr>
          <p:grpSpPr>
            <a:xfrm>
              <a:off x="591353" y="2026922"/>
              <a:ext cx="2152050" cy="2602596"/>
              <a:chOff x="731797" y="1573925"/>
              <a:chExt cx="3503799" cy="3020635"/>
            </a:xfrm>
          </p:grpSpPr>
          <p:grpSp>
            <p:nvGrpSpPr>
              <p:cNvPr id="1681" name="Google Shape;1537;p34">
                <a:extLst>
                  <a:ext uri="{FF2B5EF4-FFF2-40B4-BE49-F238E27FC236}">
                    <a16:creationId xmlns:a16="http://schemas.microsoft.com/office/drawing/2014/main" id="{8DFFFC16-2AD6-B6A1-38DB-DC76D4B12B37}"/>
                  </a:ext>
                </a:extLst>
              </p:cNvPr>
              <p:cNvGrpSpPr/>
              <p:nvPr/>
            </p:nvGrpSpPr>
            <p:grpSpPr>
              <a:xfrm>
                <a:off x="798572" y="1650125"/>
                <a:ext cx="3437024" cy="2944435"/>
                <a:chOff x="494802" y="1057250"/>
                <a:chExt cx="3437024" cy="2944435"/>
              </a:xfrm>
            </p:grpSpPr>
            <p:sp>
              <p:nvSpPr>
                <p:cNvPr id="1685" name="Google Shape;1538;p34">
                  <a:extLst>
                    <a:ext uri="{FF2B5EF4-FFF2-40B4-BE49-F238E27FC236}">
                      <a16:creationId xmlns:a16="http://schemas.microsoft.com/office/drawing/2014/main" id="{528B89E2-02BE-F6EE-DDF8-419D8BA4DAF9}"/>
                    </a:ext>
                  </a:extLst>
                </p:cNvPr>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539;p34">
                  <a:extLst>
                    <a:ext uri="{FF2B5EF4-FFF2-40B4-BE49-F238E27FC236}">
                      <a16:creationId xmlns:a16="http://schemas.microsoft.com/office/drawing/2014/main" id="{4F60D8BD-2AEC-D067-5A36-D31AAC49B9DF}"/>
                    </a:ext>
                  </a:extLst>
                </p:cNvPr>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7" name="Google Shape;1540;p34">
                  <a:extLst>
                    <a:ext uri="{FF2B5EF4-FFF2-40B4-BE49-F238E27FC236}">
                      <a16:creationId xmlns:a16="http://schemas.microsoft.com/office/drawing/2014/main" id="{BD5EBF00-C410-2D5D-34C2-3CB0A168CA4F}"/>
                    </a:ext>
                  </a:extLst>
                </p:cNvPr>
                <p:cNvGrpSpPr/>
                <p:nvPr/>
              </p:nvGrpSpPr>
              <p:grpSpPr>
                <a:xfrm flipH="1">
                  <a:off x="559172" y="1122848"/>
                  <a:ext cx="560767" cy="139276"/>
                  <a:chOff x="4771000" y="1122848"/>
                  <a:chExt cx="560767" cy="139276"/>
                </a:xfrm>
              </p:grpSpPr>
              <p:grpSp>
                <p:nvGrpSpPr>
                  <p:cNvPr id="1688" name="Google Shape;1541;p34">
                    <a:extLst>
                      <a:ext uri="{FF2B5EF4-FFF2-40B4-BE49-F238E27FC236}">
                        <a16:creationId xmlns:a16="http://schemas.microsoft.com/office/drawing/2014/main" id="{F516BC73-6B87-F04B-225F-226ED324F00B}"/>
                      </a:ext>
                    </a:extLst>
                  </p:cNvPr>
                  <p:cNvGrpSpPr/>
                  <p:nvPr/>
                </p:nvGrpSpPr>
                <p:grpSpPr>
                  <a:xfrm>
                    <a:off x="5192567" y="1122848"/>
                    <a:ext cx="139200" cy="139200"/>
                    <a:chOff x="5192567" y="1122848"/>
                    <a:chExt cx="139200" cy="139200"/>
                  </a:xfrm>
                </p:grpSpPr>
                <p:sp>
                  <p:nvSpPr>
                    <p:cNvPr id="1695" name="Google Shape;1542;p34">
                      <a:extLst>
                        <a:ext uri="{FF2B5EF4-FFF2-40B4-BE49-F238E27FC236}">
                          <a16:creationId xmlns:a16="http://schemas.microsoft.com/office/drawing/2014/main" id="{87B973D8-A15D-95DF-396C-9C1BCFCB59C6}"/>
                        </a:ext>
                      </a:extLst>
                    </p:cNvPr>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543;p34">
                      <a:extLst>
                        <a:ext uri="{FF2B5EF4-FFF2-40B4-BE49-F238E27FC236}">
                          <a16:creationId xmlns:a16="http://schemas.microsoft.com/office/drawing/2014/main" id="{0F001FC2-0831-5AA4-605C-DFA8009F8127}"/>
                        </a:ext>
                      </a:extLst>
                    </p:cNvPr>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544;p34">
                      <a:extLst>
                        <a:ext uri="{FF2B5EF4-FFF2-40B4-BE49-F238E27FC236}">
                          <a16:creationId xmlns:a16="http://schemas.microsoft.com/office/drawing/2014/main" id="{203D6938-533A-B1DC-7D90-6AD73C96DF6A}"/>
                        </a:ext>
                      </a:extLst>
                    </p:cNvPr>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545;p34">
                    <a:extLst>
                      <a:ext uri="{FF2B5EF4-FFF2-40B4-BE49-F238E27FC236}">
                        <a16:creationId xmlns:a16="http://schemas.microsoft.com/office/drawing/2014/main" id="{1DFE00D1-3704-1A62-DD07-757F346601DD}"/>
                      </a:ext>
                    </a:extLst>
                  </p:cNvPr>
                  <p:cNvGrpSpPr/>
                  <p:nvPr/>
                </p:nvGrpSpPr>
                <p:grpSpPr>
                  <a:xfrm>
                    <a:off x="4771000" y="1122849"/>
                    <a:ext cx="139200" cy="139200"/>
                    <a:chOff x="5192500" y="1122925"/>
                    <a:chExt cx="139200" cy="139200"/>
                  </a:xfrm>
                </p:grpSpPr>
                <p:sp>
                  <p:nvSpPr>
                    <p:cNvPr id="1693" name="Google Shape;1546;p34">
                      <a:extLst>
                        <a:ext uri="{FF2B5EF4-FFF2-40B4-BE49-F238E27FC236}">
                          <a16:creationId xmlns:a16="http://schemas.microsoft.com/office/drawing/2014/main" id="{568E56A3-8AB7-E642-D544-68F65D64E1B8}"/>
                        </a:ext>
                      </a:extLst>
                    </p:cNvPr>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547;p34">
                      <a:extLst>
                        <a:ext uri="{FF2B5EF4-FFF2-40B4-BE49-F238E27FC236}">
                          <a16:creationId xmlns:a16="http://schemas.microsoft.com/office/drawing/2014/main" id="{5A2F7E70-BE09-B448-965E-98D15AE4C7F4}"/>
                        </a:ext>
                      </a:extLst>
                    </p:cNvPr>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548;p34">
                    <a:extLst>
                      <a:ext uri="{FF2B5EF4-FFF2-40B4-BE49-F238E27FC236}">
                        <a16:creationId xmlns:a16="http://schemas.microsoft.com/office/drawing/2014/main" id="{AC8762AC-D839-D00A-5515-A40F3890C4A8}"/>
                      </a:ext>
                    </a:extLst>
                  </p:cNvPr>
                  <p:cNvGrpSpPr/>
                  <p:nvPr/>
                </p:nvGrpSpPr>
                <p:grpSpPr>
                  <a:xfrm>
                    <a:off x="4981783" y="1122924"/>
                    <a:ext cx="139200" cy="139200"/>
                    <a:chOff x="4981783" y="1122924"/>
                    <a:chExt cx="139200" cy="139200"/>
                  </a:xfrm>
                </p:grpSpPr>
                <p:sp>
                  <p:nvSpPr>
                    <p:cNvPr id="1691" name="Google Shape;1549;p34">
                      <a:extLst>
                        <a:ext uri="{FF2B5EF4-FFF2-40B4-BE49-F238E27FC236}">
                          <a16:creationId xmlns:a16="http://schemas.microsoft.com/office/drawing/2014/main" id="{5AE93131-CFB7-EEAF-E67D-50C79AD7F3B8}"/>
                        </a:ext>
                      </a:extLst>
                    </p:cNvPr>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550;p34">
                      <a:extLst>
                        <a:ext uri="{FF2B5EF4-FFF2-40B4-BE49-F238E27FC236}">
                          <a16:creationId xmlns:a16="http://schemas.microsoft.com/office/drawing/2014/main" id="{9F58ED48-CC1E-0A04-5446-12F7DED518BF}"/>
                        </a:ext>
                      </a:extLst>
                    </p:cNvPr>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82" name="Google Shape;1551;p34">
                <a:extLst>
                  <a:ext uri="{FF2B5EF4-FFF2-40B4-BE49-F238E27FC236}">
                    <a16:creationId xmlns:a16="http://schemas.microsoft.com/office/drawing/2014/main" id="{4C088A3E-2D24-1EE6-E1AF-CA761CE78F00}"/>
                  </a:ext>
                </a:extLst>
              </p:cNvPr>
              <p:cNvGrpSpPr/>
              <p:nvPr/>
            </p:nvGrpSpPr>
            <p:grpSpPr>
              <a:xfrm>
                <a:off x="731797" y="1573925"/>
                <a:ext cx="3437024" cy="2944435"/>
                <a:chOff x="494802" y="1057250"/>
                <a:chExt cx="3437024" cy="2944435"/>
              </a:xfrm>
            </p:grpSpPr>
            <p:sp>
              <p:nvSpPr>
                <p:cNvPr id="1683" name="Google Shape;1552;p34">
                  <a:extLst>
                    <a:ext uri="{FF2B5EF4-FFF2-40B4-BE49-F238E27FC236}">
                      <a16:creationId xmlns:a16="http://schemas.microsoft.com/office/drawing/2014/main" id="{BB067025-269A-2508-58D7-3825BD1007A5}"/>
                    </a:ext>
                  </a:extLst>
                </p:cNvPr>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553;p34">
                  <a:extLst>
                    <a:ext uri="{FF2B5EF4-FFF2-40B4-BE49-F238E27FC236}">
                      <a16:creationId xmlns:a16="http://schemas.microsoft.com/office/drawing/2014/main" id="{9FE58565-98FA-14B8-07BA-6867C4C8F97D}"/>
                    </a:ext>
                  </a:extLst>
                </p:cNvPr>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672" name="Group 1671">
              <a:extLst>
                <a:ext uri="{FF2B5EF4-FFF2-40B4-BE49-F238E27FC236}">
                  <a16:creationId xmlns:a16="http://schemas.microsoft.com/office/drawing/2014/main" id="{9EE68964-5D20-3311-5DEF-034DA840F241}"/>
                </a:ext>
              </a:extLst>
            </p:cNvPr>
            <p:cNvGrpSpPr/>
            <p:nvPr/>
          </p:nvGrpSpPr>
          <p:grpSpPr>
            <a:xfrm>
              <a:off x="641747" y="2078154"/>
              <a:ext cx="560767" cy="139276"/>
              <a:chOff x="6650255" y="1199939"/>
              <a:chExt cx="560767" cy="139276"/>
            </a:xfrm>
          </p:grpSpPr>
          <p:grpSp>
            <p:nvGrpSpPr>
              <p:cNvPr id="1673" name="Group 1672">
                <a:extLst>
                  <a:ext uri="{FF2B5EF4-FFF2-40B4-BE49-F238E27FC236}">
                    <a16:creationId xmlns:a16="http://schemas.microsoft.com/office/drawing/2014/main" id="{33F7579B-C340-1DA3-8568-7687346AF015}"/>
                  </a:ext>
                </a:extLst>
              </p:cNvPr>
              <p:cNvGrpSpPr/>
              <p:nvPr/>
            </p:nvGrpSpPr>
            <p:grpSpPr>
              <a:xfrm>
                <a:off x="6650255" y="1199939"/>
                <a:ext cx="560767" cy="139276"/>
                <a:chOff x="7223710" y="913398"/>
                <a:chExt cx="560767" cy="139276"/>
              </a:xfrm>
            </p:grpSpPr>
            <p:sp>
              <p:nvSpPr>
                <p:cNvPr id="1675" name="Google Shape;1608;p34">
                  <a:extLst>
                    <a:ext uri="{FF2B5EF4-FFF2-40B4-BE49-F238E27FC236}">
                      <a16:creationId xmlns:a16="http://schemas.microsoft.com/office/drawing/2014/main" id="{83C4A2B1-C3CD-A81C-4697-86C5B9C79BE1}"/>
                    </a:ext>
                  </a:extLst>
                </p:cNvPr>
                <p:cNvSpPr/>
                <p:nvPr/>
              </p:nvSpPr>
              <p:spPr>
                <a:xfrm flipH="1">
                  <a:off x="7223710" y="913398"/>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10;p34">
                  <a:extLst>
                    <a:ext uri="{FF2B5EF4-FFF2-40B4-BE49-F238E27FC236}">
                      <a16:creationId xmlns:a16="http://schemas.microsoft.com/office/drawing/2014/main" id="{BB209EDE-82B5-76AA-9D12-DA5BD7F78713}"/>
                    </a:ext>
                  </a:extLst>
                </p:cNvPr>
                <p:cNvSpPr/>
                <p:nvPr/>
              </p:nvSpPr>
              <p:spPr>
                <a:xfrm rot="16200000" flipH="1">
                  <a:off x="7265953" y="95499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12;p34">
                  <a:extLst>
                    <a:ext uri="{FF2B5EF4-FFF2-40B4-BE49-F238E27FC236}">
                      <a16:creationId xmlns:a16="http://schemas.microsoft.com/office/drawing/2014/main" id="{6B6F5951-15D4-88D2-1CA9-75BFB663DAD4}"/>
                    </a:ext>
                  </a:extLst>
                </p:cNvPr>
                <p:cNvSpPr/>
                <p:nvPr/>
              </p:nvSpPr>
              <p:spPr>
                <a:xfrm flipH="1">
                  <a:off x="7645277" y="913399"/>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8" name="Google Shape;1613;p34">
                  <a:extLst>
                    <a:ext uri="{FF2B5EF4-FFF2-40B4-BE49-F238E27FC236}">
                      <a16:creationId xmlns:a16="http://schemas.microsoft.com/office/drawing/2014/main" id="{68353C46-9BEC-17B1-19E5-919B631534BB}"/>
                    </a:ext>
                  </a:extLst>
                </p:cNvPr>
                <p:cNvSpPr/>
                <p:nvPr/>
              </p:nvSpPr>
              <p:spPr>
                <a:xfrm rot="18900000" flipH="1">
                  <a:off x="7687994" y="955175"/>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15;p34">
                  <a:extLst>
                    <a:ext uri="{FF2B5EF4-FFF2-40B4-BE49-F238E27FC236}">
                      <a16:creationId xmlns:a16="http://schemas.microsoft.com/office/drawing/2014/main" id="{B1DB95F9-BD20-6BE2-1602-F1D4F9289148}"/>
                    </a:ext>
                  </a:extLst>
                </p:cNvPr>
                <p:cNvSpPr/>
                <p:nvPr/>
              </p:nvSpPr>
              <p:spPr>
                <a:xfrm flipH="1">
                  <a:off x="7434494" y="913474"/>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0" name="Google Shape;1616;p34">
                  <a:extLst>
                    <a:ext uri="{FF2B5EF4-FFF2-40B4-BE49-F238E27FC236}">
                      <a16:creationId xmlns:a16="http://schemas.microsoft.com/office/drawing/2014/main" id="{0FB02B01-A47B-0A4C-B616-22C8DFAE32B7}"/>
                    </a:ext>
                  </a:extLst>
                </p:cNvPr>
                <p:cNvSpPr/>
                <p:nvPr/>
              </p:nvSpPr>
              <p:spPr>
                <a:xfrm flipH="1">
                  <a:off x="7479044" y="95802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4" name="Google Shape;1609;p34">
                <a:extLst>
                  <a:ext uri="{FF2B5EF4-FFF2-40B4-BE49-F238E27FC236}">
                    <a16:creationId xmlns:a16="http://schemas.microsoft.com/office/drawing/2014/main" id="{3656C7D8-43AA-277C-EFE2-06C0EE720D55}"/>
                  </a:ext>
                </a:extLst>
              </p:cNvPr>
              <p:cNvSpPr/>
              <p:nvPr/>
            </p:nvSpPr>
            <p:spPr>
              <a:xfrm rot="16200000" flipH="1">
                <a:off x="6690644" y="1240092"/>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8" name="Group 1697">
            <a:extLst>
              <a:ext uri="{FF2B5EF4-FFF2-40B4-BE49-F238E27FC236}">
                <a16:creationId xmlns:a16="http://schemas.microsoft.com/office/drawing/2014/main" id="{2579DFBE-A964-DA52-6F77-7EDFCEB3DF3D}"/>
              </a:ext>
            </a:extLst>
          </p:cNvPr>
          <p:cNvGrpSpPr/>
          <p:nvPr/>
        </p:nvGrpSpPr>
        <p:grpSpPr>
          <a:xfrm>
            <a:off x="6184437" y="1407074"/>
            <a:ext cx="2513797" cy="3040077"/>
            <a:chOff x="591353" y="2026922"/>
            <a:chExt cx="2152050" cy="2602596"/>
          </a:xfrm>
        </p:grpSpPr>
        <p:grpSp>
          <p:nvGrpSpPr>
            <p:cNvPr id="1699" name="Google Shape;1536;p34">
              <a:extLst>
                <a:ext uri="{FF2B5EF4-FFF2-40B4-BE49-F238E27FC236}">
                  <a16:creationId xmlns:a16="http://schemas.microsoft.com/office/drawing/2014/main" id="{B5494EA9-320F-7626-8228-2C9326062F1A}"/>
                </a:ext>
              </a:extLst>
            </p:cNvPr>
            <p:cNvGrpSpPr/>
            <p:nvPr/>
          </p:nvGrpSpPr>
          <p:grpSpPr>
            <a:xfrm>
              <a:off x="591353" y="2026922"/>
              <a:ext cx="2152050" cy="2602596"/>
              <a:chOff x="731797" y="1573925"/>
              <a:chExt cx="3503799" cy="3020635"/>
            </a:xfrm>
          </p:grpSpPr>
          <p:grpSp>
            <p:nvGrpSpPr>
              <p:cNvPr id="1709" name="Google Shape;1537;p34">
                <a:extLst>
                  <a:ext uri="{FF2B5EF4-FFF2-40B4-BE49-F238E27FC236}">
                    <a16:creationId xmlns:a16="http://schemas.microsoft.com/office/drawing/2014/main" id="{C8CA8363-3DB4-BE3E-EF1E-6FEAD9F3459E}"/>
                  </a:ext>
                </a:extLst>
              </p:cNvPr>
              <p:cNvGrpSpPr/>
              <p:nvPr/>
            </p:nvGrpSpPr>
            <p:grpSpPr>
              <a:xfrm>
                <a:off x="798572" y="1650125"/>
                <a:ext cx="3437024" cy="2944435"/>
                <a:chOff x="494802" y="1057250"/>
                <a:chExt cx="3437024" cy="2944435"/>
              </a:xfrm>
            </p:grpSpPr>
            <p:sp>
              <p:nvSpPr>
                <p:cNvPr id="1713" name="Google Shape;1538;p34">
                  <a:extLst>
                    <a:ext uri="{FF2B5EF4-FFF2-40B4-BE49-F238E27FC236}">
                      <a16:creationId xmlns:a16="http://schemas.microsoft.com/office/drawing/2014/main" id="{26544BBA-D4BA-760B-5FFF-2697D7C8EBBB}"/>
                    </a:ext>
                  </a:extLst>
                </p:cNvPr>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539;p34">
                  <a:extLst>
                    <a:ext uri="{FF2B5EF4-FFF2-40B4-BE49-F238E27FC236}">
                      <a16:creationId xmlns:a16="http://schemas.microsoft.com/office/drawing/2014/main" id="{3D9D1889-A653-5FED-2828-A662101FB839}"/>
                    </a:ext>
                  </a:extLst>
                </p:cNvPr>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5" name="Google Shape;1540;p34">
                  <a:extLst>
                    <a:ext uri="{FF2B5EF4-FFF2-40B4-BE49-F238E27FC236}">
                      <a16:creationId xmlns:a16="http://schemas.microsoft.com/office/drawing/2014/main" id="{B98E7A27-B7D3-72F6-F94F-6B46CB16EB12}"/>
                    </a:ext>
                  </a:extLst>
                </p:cNvPr>
                <p:cNvGrpSpPr/>
                <p:nvPr/>
              </p:nvGrpSpPr>
              <p:grpSpPr>
                <a:xfrm flipH="1">
                  <a:off x="559172" y="1122848"/>
                  <a:ext cx="560767" cy="139276"/>
                  <a:chOff x="4771000" y="1122848"/>
                  <a:chExt cx="560767" cy="139276"/>
                </a:xfrm>
              </p:grpSpPr>
              <p:grpSp>
                <p:nvGrpSpPr>
                  <p:cNvPr id="1716" name="Google Shape;1541;p34">
                    <a:extLst>
                      <a:ext uri="{FF2B5EF4-FFF2-40B4-BE49-F238E27FC236}">
                        <a16:creationId xmlns:a16="http://schemas.microsoft.com/office/drawing/2014/main" id="{0C067648-43B7-2ABE-F59A-65F0A1581FD0}"/>
                      </a:ext>
                    </a:extLst>
                  </p:cNvPr>
                  <p:cNvGrpSpPr/>
                  <p:nvPr/>
                </p:nvGrpSpPr>
                <p:grpSpPr>
                  <a:xfrm>
                    <a:off x="5192567" y="1122848"/>
                    <a:ext cx="139200" cy="139200"/>
                    <a:chOff x="5192567" y="1122848"/>
                    <a:chExt cx="139200" cy="139200"/>
                  </a:xfrm>
                </p:grpSpPr>
                <p:sp>
                  <p:nvSpPr>
                    <p:cNvPr id="1733" name="Google Shape;1542;p34">
                      <a:extLst>
                        <a:ext uri="{FF2B5EF4-FFF2-40B4-BE49-F238E27FC236}">
                          <a16:creationId xmlns:a16="http://schemas.microsoft.com/office/drawing/2014/main" id="{0E3BA95A-35AC-A83D-9F21-D6082A44C683}"/>
                        </a:ext>
                      </a:extLst>
                    </p:cNvPr>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543;p34">
                      <a:extLst>
                        <a:ext uri="{FF2B5EF4-FFF2-40B4-BE49-F238E27FC236}">
                          <a16:creationId xmlns:a16="http://schemas.microsoft.com/office/drawing/2014/main" id="{A961D1C4-FF4F-194A-A695-C3A774EE9D42}"/>
                        </a:ext>
                      </a:extLst>
                    </p:cNvPr>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544;p34">
                      <a:extLst>
                        <a:ext uri="{FF2B5EF4-FFF2-40B4-BE49-F238E27FC236}">
                          <a16:creationId xmlns:a16="http://schemas.microsoft.com/office/drawing/2014/main" id="{55A42A62-F8C1-F4E8-88B4-72EF754E9AB0}"/>
                        </a:ext>
                      </a:extLst>
                    </p:cNvPr>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545;p34">
                    <a:extLst>
                      <a:ext uri="{FF2B5EF4-FFF2-40B4-BE49-F238E27FC236}">
                        <a16:creationId xmlns:a16="http://schemas.microsoft.com/office/drawing/2014/main" id="{842B8EA2-3444-9E1D-9795-A411E1EC1F8F}"/>
                      </a:ext>
                    </a:extLst>
                  </p:cNvPr>
                  <p:cNvGrpSpPr/>
                  <p:nvPr/>
                </p:nvGrpSpPr>
                <p:grpSpPr>
                  <a:xfrm>
                    <a:off x="4771000" y="1122849"/>
                    <a:ext cx="139200" cy="139200"/>
                    <a:chOff x="5192500" y="1122925"/>
                    <a:chExt cx="139200" cy="139200"/>
                  </a:xfrm>
                </p:grpSpPr>
                <p:sp>
                  <p:nvSpPr>
                    <p:cNvPr id="1731" name="Google Shape;1546;p34">
                      <a:extLst>
                        <a:ext uri="{FF2B5EF4-FFF2-40B4-BE49-F238E27FC236}">
                          <a16:creationId xmlns:a16="http://schemas.microsoft.com/office/drawing/2014/main" id="{B72D851D-77AD-567D-BFC0-02CA48F9DAF3}"/>
                        </a:ext>
                      </a:extLst>
                    </p:cNvPr>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547;p34">
                      <a:extLst>
                        <a:ext uri="{FF2B5EF4-FFF2-40B4-BE49-F238E27FC236}">
                          <a16:creationId xmlns:a16="http://schemas.microsoft.com/office/drawing/2014/main" id="{C08C1C9F-C5DE-66C9-9AFE-4C717229F435}"/>
                        </a:ext>
                      </a:extLst>
                    </p:cNvPr>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548;p34">
                    <a:extLst>
                      <a:ext uri="{FF2B5EF4-FFF2-40B4-BE49-F238E27FC236}">
                        <a16:creationId xmlns:a16="http://schemas.microsoft.com/office/drawing/2014/main" id="{8800C918-C453-6E1A-3062-DAF14AADA65C}"/>
                      </a:ext>
                    </a:extLst>
                  </p:cNvPr>
                  <p:cNvGrpSpPr/>
                  <p:nvPr/>
                </p:nvGrpSpPr>
                <p:grpSpPr>
                  <a:xfrm>
                    <a:off x="4981783" y="1122924"/>
                    <a:ext cx="139200" cy="139200"/>
                    <a:chOff x="4981783" y="1122924"/>
                    <a:chExt cx="139200" cy="139200"/>
                  </a:xfrm>
                </p:grpSpPr>
                <p:sp>
                  <p:nvSpPr>
                    <p:cNvPr id="1729" name="Google Shape;1549;p34">
                      <a:extLst>
                        <a:ext uri="{FF2B5EF4-FFF2-40B4-BE49-F238E27FC236}">
                          <a16:creationId xmlns:a16="http://schemas.microsoft.com/office/drawing/2014/main" id="{91AB363B-2C59-5C1B-4C6A-010FD181B0C5}"/>
                        </a:ext>
                      </a:extLst>
                    </p:cNvPr>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550;p34">
                      <a:extLst>
                        <a:ext uri="{FF2B5EF4-FFF2-40B4-BE49-F238E27FC236}">
                          <a16:creationId xmlns:a16="http://schemas.microsoft.com/office/drawing/2014/main" id="{FAA50F9E-6CB2-6E2F-DAAC-02460354CB29}"/>
                        </a:ext>
                      </a:extLst>
                    </p:cNvPr>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710" name="Google Shape;1551;p34">
                <a:extLst>
                  <a:ext uri="{FF2B5EF4-FFF2-40B4-BE49-F238E27FC236}">
                    <a16:creationId xmlns:a16="http://schemas.microsoft.com/office/drawing/2014/main" id="{71F3E973-9EDD-61FE-F981-FCB970A7D0D3}"/>
                  </a:ext>
                </a:extLst>
              </p:cNvPr>
              <p:cNvGrpSpPr/>
              <p:nvPr/>
            </p:nvGrpSpPr>
            <p:grpSpPr>
              <a:xfrm>
                <a:off x="731797" y="1573925"/>
                <a:ext cx="3437024" cy="2944435"/>
                <a:chOff x="494802" y="1057250"/>
                <a:chExt cx="3437024" cy="2944435"/>
              </a:xfrm>
            </p:grpSpPr>
            <p:sp>
              <p:nvSpPr>
                <p:cNvPr id="1711" name="Google Shape;1552;p34">
                  <a:extLst>
                    <a:ext uri="{FF2B5EF4-FFF2-40B4-BE49-F238E27FC236}">
                      <a16:creationId xmlns:a16="http://schemas.microsoft.com/office/drawing/2014/main" id="{1EBD5AEF-AB66-542B-9605-367C709E7C1E}"/>
                    </a:ext>
                  </a:extLst>
                </p:cNvPr>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553;p34">
                  <a:extLst>
                    <a:ext uri="{FF2B5EF4-FFF2-40B4-BE49-F238E27FC236}">
                      <a16:creationId xmlns:a16="http://schemas.microsoft.com/office/drawing/2014/main" id="{79F92E6D-AFC4-FB2C-7F9B-4B65584ADDC4}"/>
                    </a:ext>
                  </a:extLst>
                </p:cNvPr>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700" name="Group 1699">
              <a:extLst>
                <a:ext uri="{FF2B5EF4-FFF2-40B4-BE49-F238E27FC236}">
                  <a16:creationId xmlns:a16="http://schemas.microsoft.com/office/drawing/2014/main" id="{3D4A6BA5-A439-D91A-7FBF-4B40DD75ACD6}"/>
                </a:ext>
              </a:extLst>
            </p:cNvPr>
            <p:cNvGrpSpPr/>
            <p:nvPr/>
          </p:nvGrpSpPr>
          <p:grpSpPr>
            <a:xfrm>
              <a:off x="641747" y="2078154"/>
              <a:ext cx="560767" cy="139276"/>
              <a:chOff x="6650255" y="1199939"/>
              <a:chExt cx="560767" cy="139276"/>
            </a:xfrm>
          </p:grpSpPr>
          <p:grpSp>
            <p:nvGrpSpPr>
              <p:cNvPr id="1701" name="Group 1700">
                <a:extLst>
                  <a:ext uri="{FF2B5EF4-FFF2-40B4-BE49-F238E27FC236}">
                    <a16:creationId xmlns:a16="http://schemas.microsoft.com/office/drawing/2014/main" id="{D28A2208-AB93-AF45-9E2F-6E563B41FC72}"/>
                  </a:ext>
                </a:extLst>
              </p:cNvPr>
              <p:cNvGrpSpPr/>
              <p:nvPr/>
            </p:nvGrpSpPr>
            <p:grpSpPr>
              <a:xfrm>
                <a:off x="6650255" y="1199939"/>
                <a:ext cx="560767" cy="139276"/>
                <a:chOff x="7223710" y="913398"/>
                <a:chExt cx="560767" cy="139276"/>
              </a:xfrm>
            </p:grpSpPr>
            <p:sp>
              <p:nvSpPr>
                <p:cNvPr id="1703" name="Google Shape;1608;p34">
                  <a:extLst>
                    <a:ext uri="{FF2B5EF4-FFF2-40B4-BE49-F238E27FC236}">
                      <a16:creationId xmlns:a16="http://schemas.microsoft.com/office/drawing/2014/main" id="{5C878C51-A031-A1CD-46A2-BA4D7E0C1E74}"/>
                    </a:ext>
                  </a:extLst>
                </p:cNvPr>
                <p:cNvSpPr/>
                <p:nvPr/>
              </p:nvSpPr>
              <p:spPr>
                <a:xfrm flipH="1">
                  <a:off x="7223710" y="913398"/>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610;p34">
                  <a:extLst>
                    <a:ext uri="{FF2B5EF4-FFF2-40B4-BE49-F238E27FC236}">
                      <a16:creationId xmlns:a16="http://schemas.microsoft.com/office/drawing/2014/main" id="{BD98F855-A41C-7C38-3CC2-B022840EA1BD}"/>
                    </a:ext>
                  </a:extLst>
                </p:cNvPr>
                <p:cNvSpPr/>
                <p:nvPr/>
              </p:nvSpPr>
              <p:spPr>
                <a:xfrm rot="16200000" flipH="1">
                  <a:off x="7265953" y="95499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612;p34">
                  <a:extLst>
                    <a:ext uri="{FF2B5EF4-FFF2-40B4-BE49-F238E27FC236}">
                      <a16:creationId xmlns:a16="http://schemas.microsoft.com/office/drawing/2014/main" id="{1A659415-9F6E-5569-4F6C-C9B4675BA07B}"/>
                    </a:ext>
                  </a:extLst>
                </p:cNvPr>
                <p:cNvSpPr/>
                <p:nvPr/>
              </p:nvSpPr>
              <p:spPr>
                <a:xfrm flipH="1">
                  <a:off x="7645277" y="913399"/>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6" name="Google Shape;1613;p34">
                  <a:extLst>
                    <a:ext uri="{FF2B5EF4-FFF2-40B4-BE49-F238E27FC236}">
                      <a16:creationId xmlns:a16="http://schemas.microsoft.com/office/drawing/2014/main" id="{5522918F-AD16-C611-AEEE-526FC21B91D4}"/>
                    </a:ext>
                  </a:extLst>
                </p:cNvPr>
                <p:cNvSpPr/>
                <p:nvPr/>
              </p:nvSpPr>
              <p:spPr>
                <a:xfrm rot="18900000" flipH="1">
                  <a:off x="7687994" y="955175"/>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615;p34">
                  <a:extLst>
                    <a:ext uri="{FF2B5EF4-FFF2-40B4-BE49-F238E27FC236}">
                      <a16:creationId xmlns:a16="http://schemas.microsoft.com/office/drawing/2014/main" id="{E8610B0A-2161-807E-8B56-F355855313F6}"/>
                    </a:ext>
                  </a:extLst>
                </p:cNvPr>
                <p:cNvSpPr/>
                <p:nvPr/>
              </p:nvSpPr>
              <p:spPr>
                <a:xfrm flipH="1">
                  <a:off x="7434494" y="913474"/>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8" name="Google Shape;1616;p34">
                  <a:extLst>
                    <a:ext uri="{FF2B5EF4-FFF2-40B4-BE49-F238E27FC236}">
                      <a16:creationId xmlns:a16="http://schemas.microsoft.com/office/drawing/2014/main" id="{2E89D125-0757-2B2B-DC4F-946F1B2D3FFB}"/>
                    </a:ext>
                  </a:extLst>
                </p:cNvPr>
                <p:cNvSpPr/>
                <p:nvPr/>
              </p:nvSpPr>
              <p:spPr>
                <a:xfrm flipH="1">
                  <a:off x="7479044" y="95802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2" name="Google Shape;1609;p34">
                <a:extLst>
                  <a:ext uri="{FF2B5EF4-FFF2-40B4-BE49-F238E27FC236}">
                    <a16:creationId xmlns:a16="http://schemas.microsoft.com/office/drawing/2014/main" id="{34E37DDC-464A-75AA-7C24-18166DD1385A}"/>
                  </a:ext>
                </a:extLst>
              </p:cNvPr>
              <p:cNvSpPr/>
              <p:nvPr/>
            </p:nvSpPr>
            <p:spPr>
              <a:xfrm rot="16200000" flipH="1">
                <a:off x="6690644" y="1240092"/>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38" name="Google Shape;1758;p38">
            <a:extLst>
              <a:ext uri="{FF2B5EF4-FFF2-40B4-BE49-F238E27FC236}">
                <a16:creationId xmlns:a16="http://schemas.microsoft.com/office/drawing/2014/main" id="{7F657B3B-0905-FB97-7091-81F8B6FAD5C4}"/>
              </a:ext>
            </a:extLst>
          </p:cNvPr>
          <p:cNvSpPr txBox="1">
            <a:spLocks/>
          </p:cNvSpPr>
          <p:nvPr/>
        </p:nvSpPr>
        <p:spPr>
          <a:xfrm flipH="1">
            <a:off x="515434" y="2101259"/>
            <a:ext cx="2385121" cy="19576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1pPr>
            <a:lvl2pPr marL="914400" marR="0" lvl="1"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2pPr>
            <a:lvl3pPr marL="1371600" marR="0" lvl="2"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3pPr>
            <a:lvl4pPr marL="1828800" marR="0" lvl="3"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4pPr>
            <a:lvl5pPr marL="2286000" marR="0" lvl="4"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5pPr>
            <a:lvl6pPr marL="2743200" marR="0" lvl="5"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6pPr>
            <a:lvl7pPr marL="3200400" marR="0" lvl="6"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7pPr>
            <a:lvl8pPr marL="3657600" marR="0" lvl="7"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8pPr>
            <a:lvl9pPr marL="4114800" marR="0" lvl="8"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9pPr>
          </a:lstStyle>
          <a:p>
            <a:pPr marL="285750" indent="-285750"/>
            <a:r>
              <a:rPr lang="en-GB" sz="1400" dirty="0"/>
              <a:t>Viruses, worms, Trojans, and ransomware can infect systems, steal data, or disrupt operations.</a:t>
            </a:r>
          </a:p>
          <a:p>
            <a:pPr marL="285750" indent="-285750"/>
            <a:r>
              <a:rPr lang="en-GB" sz="1400" dirty="0"/>
              <a:t>Malware can result in data breaches, financial loss, system crashes, and reputational damage.</a:t>
            </a:r>
          </a:p>
        </p:txBody>
      </p:sp>
      <p:sp>
        <p:nvSpPr>
          <p:cNvPr id="1741" name="Google Shape;1758;p38">
            <a:extLst>
              <a:ext uri="{FF2B5EF4-FFF2-40B4-BE49-F238E27FC236}">
                <a16:creationId xmlns:a16="http://schemas.microsoft.com/office/drawing/2014/main" id="{41BF70B2-086B-E83F-85E0-5D401D60BCD3}"/>
              </a:ext>
            </a:extLst>
          </p:cNvPr>
          <p:cNvSpPr txBox="1">
            <a:spLocks/>
          </p:cNvSpPr>
          <p:nvPr/>
        </p:nvSpPr>
        <p:spPr>
          <a:xfrm flipH="1">
            <a:off x="3317724" y="1957074"/>
            <a:ext cx="2465719" cy="24542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1pPr>
            <a:lvl2pPr marL="914400" marR="0" lvl="1"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2pPr>
            <a:lvl3pPr marL="1371600" marR="0" lvl="2"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3pPr>
            <a:lvl4pPr marL="1828800" marR="0" lvl="3"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4pPr>
            <a:lvl5pPr marL="2286000" marR="0" lvl="4"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5pPr>
            <a:lvl6pPr marL="2743200" marR="0" lvl="5"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6pPr>
            <a:lvl7pPr marL="3200400" marR="0" lvl="6"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7pPr>
            <a:lvl8pPr marL="3657600" marR="0" lvl="7"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8pPr>
            <a:lvl9pPr marL="4114800" marR="0" lvl="8"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9pPr>
          </a:lstStyle>
          <a:p>
            <a:pPr marL="285750" indent="-285750"/>
            <a:r>
              <a:rPr lang="en-GB" sz="1400" dirty="0"/>
              <a:t>Social engineering attacks trick users into revealing sensitive information or downloading malicious content.</a:t>
            </a:r>
          </a:p>
          <a:p>
            <a:pPr marL="285750" indent="-285750"/>
            <a:r>
              <a:rPr lang="en-GB" sz="1400" dirty="0"/>
              <a:t>It can lead to identity theft, financial fraud, unauthorized access to accounts, and compromised systems.</a:t>
            </a:r>
          </a:p>
        </p:txBody>
      </p:sp>
      <p:sp>
        <p:nvSpPr>
          <p:cNvPr id="1742" name="Google Shape;1758;p38">
            <a:extLst>
              <a:ext uri="{FF2B5EF4-FFF2-40B4-BE49-F238E27FC236}">
                <a16:creationId xmlns:a16="http://schemas.microsoft.com/office/drawing/2014/main" id="{AAAEB22B-3D66-22E0-6326-DD41F2930AE6}"/>
              </a:ext>
            </a:extLst>
          </p:cNvPr>
          <p:cNvSpPr txBox="1">
            <a:spLocks/>
          </p:cNvSpPr>
          <p:nvPr/>
        </p:nvSpPr>
        <p:spPr>
          <a:xfrm flipH="1">
            <a:off x="6189976" y="2054610"/>
            <a:ext cx="2452200" cy="23090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1pPr>
            <a:lvl2pPr marL="914400" marR="0" lvl="1"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2pPr>
            <a:lvl3pPr marL="1371600" marR="0" lvl="2"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3pPr>
            <a:lvl4pPr marL="1828800" marR="0" lvl="3"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4pPr>
            <a:lvl5pPr marL="2286000" marR="0" lvl="4"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5pPr>
            <a:lvl6pPr marL="2743200" marR="0" lvl="5"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6pPr>
            <a:lvl7pPr marL="3200400" marR="0" lvl="6"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7pPr>
            <a:lvl8pPr marL="3657600" marR="0" lvl="7"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8pPr>
            <a:lvl9pPr marL="4114800" marR="0" lvl="8"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9pPr>
          </a:lstStyle>
          <a:p>
            <a:pPr marL="285750" indent="-285750"/>
            <a:r>
              <a:rPr lang="en-GB" sz="1400" dirty="0"/>
              <a:t>Overloading a system with traffic to make it inaccessible to legitimate users.</a:t>
            </a:r>
          </a:p>
          <a:p>
            <a:pPr marL="285750" indent="-285750"/>
            <a:r>
              <a:rPr lang="en-GB" sz="1400" dirty="0"/>
              <a:t>It can lead to service downtime, financial losses, customer dissatisfaction, and reputational damage.</a:t>
            </a:r>
          </a:p>
          <a:p>
            <a:pPr marL="285750" indent="-285750"/>
            <a:endParaRPr lang="en-GB" sz="1400" dirty="0"/>
          </a:p>
        </p:txBody>
      </p:sp>
      <p:sp>
        <p:nvSpPr>
          <p:cNvPr id="1744" name="Google Shape;1719;p37">
            <a:extLst>
              <a:ext uri="{FF2B5EF4-FFF2-40B4-BE49-F238E27FC236}">
                <a16:creationId xmlns:a16="http://schemas.microsoft.com/office/drawing/2014/main" id="{89D99BC8-7E26-B037-E3F4-5FE4019A1DCE}"/>
              </a:ext>
            </a:extLst>
          </p:cNvPr>
          <p:cNvSpPr txBox="1">
            <a:spLocks/>
          </p:cNvSpPr>
          <p:nvPr/>
        </p:nvSpPr>
        <p:spPr>
          <a:xfrm>
            <a:off x="505910" y="1685983"/>
            <a:ext cx="2103164" cy="417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Space Grotesk"/>
              <a:buNone/>
              <a:defRPr sz="32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9pPr>
          </a:lstStyle>
          <a:p>
            <a:r>
              <a:rPr lang="en-GB" sz="2000" dirty="0"/>
              <a:t>MALWARE</a:t>
            </a:r>
          </a:p>
        </p:txBody>
      </p:sp>
      <p:sp>
        <p:nvSpPr>
          <p:cNvPr id="1745" name="Google Shape;1719;p37">
            <a:extLst>
              <a:ext uri="{FF2B5EF4-FFF2-40B4-BE49-F238E27FC236}">
                <a16:creationId xmlns:a16="http://schemas.microsoft.com/office/drawing/2014/main" id="{6322AF32-24C4-FA41-3919-416A28E3E7BF}"/>
              </a:ext>
            </a:extLst>
          </p:cNvPr>
          <p:cNvSpPr txBox="1">
            <a:spLocks/>
          </p:cNvSpPr>
          <p:nvPr/>
        </p:nvSpPr>
        <p:spPr>
          <a:xfrm>
            <a:off x="3353402" y="1676379"/>
            <a:ext cx="2103164" cy="417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Space Grotesk"/>
              <a:buNone/>
              <a:defRPr sz="32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9pPr>
          </a:lstStyle>
          <a:p>
            <a:r>
              <a:rPr lang="en-GB" sz="2000" dirty="0"/>
              <a:t>PHISHING</a:t>
            </a:r>
          </a:p>
        </p:txBody>
      </p:sp>
      <p:sp>
        <p:nvSpPr>
          <p:cNvPr id="1748" name="Google Shape;1719;p37">
            <a:extLst>
              <a:ext uri="{FF2B5EF4-FFF2-40B4-BE49-F238E27FC236}">
                <a16:creationId xmlns:a16="http://schemas.microsoft.com/office/drawing/2014/main" id="{05241979-E9E3-468C-70AE-D5B43DBB55BB}"/>
              </a:ext>
            </a:extLst>
          </p:cNvPr>
          <p:cNvSpPr txBox="1">
            <a:spLocks/>
          </p:cNvSpPr>
          <p:nvPr/>
        </p:nvSpPr>
        <p:spPr>
          <a:xfrm>
            <a:off x="6194075" y="1696846"/>
            <a:ext cx="2103164" cy="417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Space Grotesk"/>
              <a:buNone/>
              <a:defRPr sz="32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9pPr>
          </a:lstStyle>
          <a:p>
            <a:r>
              <a:rPr lang="en-GB" sz="2000" dirty="0"/>
              <a:t>D-O-S ATTACKS</a:t>
            </a:r>
          </a:p>
        </p:txBody>
      </p:sp>
      <mc:AlternateContent xmlns:mc="http://schemas.openxmlformats.org/markup-compatibility/2006">
        <mc:Choice xmlns:pslz="http://schemas.microsoft.com/office/powerpoint/2016/slidezoom" Requires="pslz">
          <p:graphicFrame>
            <p:nvGraphicFramePr>
              <p:cNvPr id="2" name="Slide Zoom 1">
                <a:extLst>
                  <a:ext uri="{FF2B5EF4-FFF2-40B4-BE49-F238E27FC236}">
                    <a16:creationId xmlns:a16="http://schemas.microsoft.com/office/drawing/2014/main" id="{6BF0B6C7-A0B3-2DEA-1F3D-5C75FFB9EEA5}"/>
                  </a:ext>
                </a:extLst>
              </p:cNvPr>
              <p:cNvGraphicFramePr>
                <a:graphicFrameLocks noChangeAspect="1"/>
              </p:cNvGraphicFramePr>
              <p:nvPr>
                <p:extLst>
                  <p:ext uri="{D42A27DB-BD31-4B8C-83A1-F6EECF244321}">
                    <p14:modId xmlns:p14="http://schemas.microsoft.com/office/powerpoint/2010/main" val="2395616051"/>
                  </p:ext>
                </p:extLst>
              </p:nvPr>
            </p:nvGraphicFramePr>
            <p:xfrm>
              <a:off x="7429138" y="4532067"/>
              <a:ext cx="1405101" cy="418542"/>
            </p:xfrm>
            <a:graphic>
              <a:graphicData uri="http://schemas.microsoft.com/office/powerpoint/2016/slidezoom">
                <pslz:sldZm>
                  <pslz:sldZmObj sldId="258" cId="0">
                    <pslz:zmPr id="{270A5B3C-110E-4DB3-908F-E2DF52728E72}" returnToParent="0" imageType="cover" transitionDur="1000">
                      <p166:blipFill xmlns:p166="http://schemas.microsoft.com/office/powerpoint/2016/6/main">
                        <a:blip r:embed="rId5"/>
                        <a:stretch>
                          <a:fillRect/>
                        </a:stretch>
                      </p166:blipFill>
                      <p166:spPr xmlns:p166="http://schemas.microsoft.com/office/powerpoint/2016/6/main">
                        <a:xfrm>
                          <a:off x="0" y="0"/>
                          <a:ext cx="1405101" cy="418542"/>
                        </a:xfrm>
                        <a:prstGeom prst="rect">
                          <a:avLst/>
                        </a:prstGeom>
                        <a:ln w="3175">
                          <a:noFill/>
                        </a:ln>
                      </p166:spPr>
                    </pslz:zmPr>
                  </pslz:sldZmObj>
                </pslz:sldZm>
              </a:graphicData>
            </a:graphic>
          </p:graphicFrame>
        </mc:Choice>
        <mc:Fallback>
          <p:pic>
            <p:nvPicPr>
              <p:cNvPr id="2" name="Slide Zoom 1">
                <a:hlinkClick r:id="rId6" action="ppaction://hlinksldjump"/>
                <a:extLst>
                  <a:ext uri="{FF2B5EF4-FFF2-40B4-BE49-F238E27FC236}">
                    <a16:creationId xmlns:a16="http://schemas.microsoft.com/office/drawing/2014/main" id="{6BF0B6C7-A0B3-2DEA-1F3D-5C75FFB9EEA5}"/>
                  </a:ext>
                </a:extLst>
              </p:cNvPr>
              <p:cNvPicPr>
                <a:picLocks noGrp="1" noRot="1" noChangeAspect="1" noMove="1" noResize="1" noEditPoints="1" noAdjustHandles="1" noChangeArrowheads="1" noChangeShapeType="1"/>
              </p:cNvPicPr>
              <p:nvPr/>
            </p:nvPicPr>
            <p:blipFill>
              <a:blip r:embed="rId5"/>
              <a:stretch>
                <a:fillRect/>
              </a:stretch>
            </p:blipFill>
            <p:spPr>
              <a:xfrm>
                <a:off x="7429138" y="4532067"/>
                <a:ext cx="1405101" cy="418542"/>
              </a:xfrm>
              <a:prstGeom prst="rect">
                <a:avLst/>
              </a:prstGeom>
              <a:ln w="3175">
                <a:noFill/>
              </a:ln>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grpSp>
        <p:nvGrpSpPr>
          <p:cNvPr id="1514" name="Google Shape;1514;p33"/>
          <p:cNvGrpSpPr/>
          <p:nvPr/>
        </p:nvGrpSpPr>
        <p:grpSpPr>
          <a:xfrm>
            <a:off x="1126517" y="1483050"/>
            <a:ext cx="7084033" cy="2177374"/>
            <a:chOff x="494881" y="1057250"/>
            <a:chExt cx="6890965" cy="2177374"/>
          </a:xfrm>
        </p:grpSpPr>
        <p:sp>
          <p:nvSpPr>
            <p:cNvPr id="1515" name="Google Shape;1515;p33"/>
            <p:cNvSpPr/>
            <p:nvPr/>
          </p:nvSpPr>
          <p:spPr>
            <a:xfrm>
              <a:off x="495026" y="1057250"/>
              <a:ext cx="6890820" cy="2177374"/>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flipH="1">
              <a:off x="494881" y="1057250"/>
              <a:ext cx="689082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7" name="Google Shape;1517;p33"/>
            <p:cNvGrpSpPr/>
            <p:nvPr/>
          </p:nvGrpSpPr>
          <p:grpSpPr>
            <a:xfrm flipH="1">
              <a:off x="559172" y="1122848"/>
              <a:ext cx="560767" cy="139276"/>
              <a:chOff x="4771000" y="1122848"/>
              <a:chExt cx="560767" cy="139276"/>
            </a:xfrm>
          </p:grpSpPr>
          <p:grpSp>
            <p:nvGrpSpPr>
              <p:cNvPr id="1518" name="Google Shape;1518;p33"/>
              <p:cNvGrpSpPr/>
              <p:nvPr/>
            </p:nvGrpSpPr>
            <p:grpSpPr>
              <a:xfrm>
                <a:off x="5192567" y="1122848"/>
                <a:ext cx="139200" cy="139200"/>
                <a:chOff x="5192567" y="1122848"/>
                <a:chExt cx="139200" cy="139200"/>
              </a:xfrm>
            </p:grpSpPr>
            <p:sp>
              <p:nvSpPr>
                <p:cNvPr id="1519" name="Google Shape;1519;p33"/>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3"/>
              <p:cNvGrpSpPr/>
              <p:nvPr/>
            </p:nvGrpSpPr>
            <p:grpSpPr>
              <a:xfrm>
                <a:off x="4771000" y="1122849"/>
                <a:ext cx="139200" cy="139200"/>
                <a:chOff x="5192500" y="1122925"/>
                <a:chExt cx="139200" cy="139200"/>
              </a:xfrm>
            </p:grpSpPr>
            <p:sp>
              <p:nvSpPr>
                <p:cNvPr id="1523" name="Google Shape;1523;p33"/>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33"/>
              <p:cNvGrpSpPr/>
              <p:nvPr/>
            </p:nvGrpSpPr>
            <p:grpSpPr>
              <a:xfrm>
                <a:off x="4981783" y="1122924"/>
                <a:ext cx="139200" cy="139200"/>
                <a:chOff x="4981783" y="1122924"/>
                <a:chExt cx="139200" cy="139200"/>
              </a:xfrm>
            </p:grpSpPr>
            <p:sp>
              <p:nvSpPr>
                <p:cNvPr id="1526" name="Google Shape;1526;p33"/>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28" name="Google Shape;1528;p33"/>
          <p:cNvSpPr/>
          <p:nvPr/>
        </p:nvSpPr>
        <p:spPr>
          <a:xfrm flipH="1">
            <a:off x="874788" y="2054579"/>
            <a:ext cx="1313100" cy="131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txBox="1">
            <a:spLocks noGrp="1"/>
          </p:cNvSpPr>
          <p:nvPr>
            <p:ph type="title"/>
          </p:nvPr>
        </p:nvSpPr>
        <p:spPr>
          <a:xfrm>
            <a:off x="2219739" y="2037298"/>
            <a:ext cx="6057486" cy="1313100"/>
          </a:xfrm>
          <a:prstGeom prst="rect">
            <a:avLst/>
          </a:prstGeom>
        </p:spPr>
        <p:txBody>
          <a:bodyPr spcFirstLastPara="1" wrap="square" lIns="91425" tIns="91425" rIns="91425" bIns="91425" anchor="ctr" anchorCtr="0">
            <a:noAutofit/>
          </a:bodyPr>
          <a:lstStyle/>
          <a:p>
            <a:pPr marL="0" indent="0"/>
            <a:r>
              <a:rPr lang="en-GB" sz="5000" dirty="0"/>
              <a:t>CAPTURE THE FLAG</a:t>
            </a:r>
          </a:p>
        </p:txBody>
      </p:sp>
      <p:sp>
        <p:nvSpPr>
          <p:cNvPr id="1530" name="Google Shape;1530;p33"/>
          <p:cNvSpPr txBox="1">
            <a:spLocks noGrp="1"/>
          </p:cNvSpPr>
          <p:nvPr>
            <p:ph type="title" idx="2"/>
          </p:nvPr>
        </p:nvSpPr>
        <p:spPr>
          <a:xfrm>
            <a:off x="874788" y="2247779"/>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5" name="Graphic 4" descr="Skull with solid fill">
            <a:extLst>
              <a:ext uri="{FF2B5EF4-FFF2-40B4-BE49-F238E27FC236}">
                <a16:creationId xmlns:a16="http://schemas.microsoft.com/office/drawing/2014/main" id="{B4C00277-9B6B-957F-1D9E-CBE8A3F61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261295">
            <a:off x="8138727" y="3162004"/>
            <a:ext cx="923815" cy="837925"/>
          </a:xfrm>
          <a:prstGeom prst="rect">
            <a:avLst/>
          </a:prstGeom>
        </p:spPr>
      </p:pic>
      <p:pic>
        <p:nvPicPr>
          <p:cNvPr id="9" name="Graphic 8" descr="Drama with solid fill">
            <a:extLst>
              <a:ext uri="{FF2B5EF4-FFF2-40B4-BE49-F238E27FC236}">
                <a16:creationId xmlns:a16="http://schemas.microsoft.com/office/drawing/2014/main" id="{FD731D1A-3DF3-6B9A-0A84-D27EFB73D3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10645">
            <a:off x="600719" y="651948"/>
            <a:ext cx="914400" cy="914400"/>
          </a:xfrm>
          <a:prstGeom prst="rect">
            <a:avLst/>
          </a:prstGeom>
        </p:spPr>
      </p:pic>
    </p:spTree>
    <p:extLst>
      <p:ext uri="{BB962C8B-B14F-4D97-AF65-F5344CB8AC3E}">
        <p14:creationId xmlns:p14="http://schemas.microsoft.com/office/powerpoint/2010/main" val="6613737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Cyber Bullying Thesis Defense by Slidesgo">
  <a:themeElements>
    <a:clrScheme name="Simple Light">
      <a:dk1>
        <a:srgbClr val="0B37BA"/>
      </a:dk1>
      <a:lt1>
        <a:srgbClr val="FFFFFF"/>
      </a:lt1>
      <a:dk2>
        <a:srgbClr val="CF0011"/>
      </a:dk2>
      <a:lt2>
        <a:srgbClr val="FF97B1"/>
      </a:lt2>
      <a:accent1>
        <a:srgbClr val="B3DFFF"/>
      </a:accent1>
      <a:accent2>
        <a:srgbClr val="FFD4FF"/>
      </a:accent2>
      <a:accent3>
        <a:srgbClr val="FFBFCF"/>
      </a:accent3>
      <a:accent4>
        <a:srgbClr val="FFFFFF"/>
      </a:accent4>
      <a:accent5>
        <a:srgbClr val="FFFFFF"/>
      </a:accent5>
      <a:accent6>
        <a:srgbClr val="FFFFFF"/>
      </a:accent6>
      <a:hlink>
        <a:srgbClr val="0B37B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2788</TotalTime>
  <Words>1840</Words>
  <Application>Microsoft Office PowerPoint</Application>
  <PresentationFormat>On-screen Show (16:9)</PresentationFormat>
  <Paragraphs>208</Paragraphs>
  <Slides>32</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Source Sans Pro</vt:lpstr>
      <vt:lpstr>Space Grotesk</vt:lpstr>
      <vt:lpstr>Wingdings</vt:lpstr>
      <vt:lpstr>Palanquin Dark</vt:lpstr>
      <vt:lpstr>Fredoka One</vt:lpstr>
      <vt:lpstr>Hack</vt:lpstr>
      <vt:lpstr>-apple-system</vt:lpstr>
      <vt:lpstr>Arial</vt:lpstr>
      <vt:lpstr>Cyber Bullying Thesis Defense by Slidesgo</vt:lpstr>
      <vt:lpstr>CAPTURE THE FLAG</vt:lpstr>
      <vt:lpstr>BRIEF INTRODUCTION  ABOUT MYSELF</vt:lpstr>
      <vt:lpstr>TABLE OF CONTENTS</vt:lpstr>
      <vt:lpstr>CYBERSECURITY &amp; HACKING</vt:lpstr>
      <vt:lpstr>BASICS OF CYBERSECURITY</vt:lpstr>
      <vt:lpstr>CONCEPT OF HACKING</vt:lpstr>
      <vt:lpstr>CYBER THREATS &amp; THEIR IMPACT</vt:lpstr>
      <vt:lpstr>DIFFERENT TYPES OF CYBER THREATS</vt:lpstr>
      <vt:lpstr>CAPTURE THE FLAG</vt:lpstr>
      <vt:lpstr>INTRODUCTION</vt:lpstr>
      <vt:lpstr>CATEGORIES AND CHALLENGES</vt:lpstr>
      <vt:lpstr>TOOLS AND TECHNIQUES USED IN CTF</vt:lpstr>
      <vt:lpstr>SCRIPTING LANGUAGES</vt:lpstr>
      <vt:lpstr>NETWORK ANALYSIS TOOLS</vt:lpstr>
      <vt:lpstr>EXPLOITATION FRAMEWORKS</vt:lpstr>
      <vt:lpstr>DEBUGGING AND DISASSEMBLY TOOLS</vt:lpstr>
      <vt:lpstr>RULES AND REGULATIONS</vt:lpstr>
      <vt:lpstr>REVERSE ENGINEERING</vt:lpstr>
      <vt:lpstr>INTRODUCTION</vt:lpstr>
      <vt:lpstr>STAGES OF COMPILATION</vt:lpstr>
      <vt:lpstr>COMPILATION TIMELINE</vt:lpstr>
      <vt:lpstr>PowerPoint Presentation</vt:lpstr>
      <vt:lpstr>REVERSE ENGINEERING WITH GHIDRA</vt:lpstr>
      <vt:lpstr>PowerPoint Presentation</vt:lpstr>
      <vt:lpstr>PowerPoint Presentation</vt:lpstr>
      <vt:lpstr>PowerPoint Presentation</vt:lpstr>
      <vt:lpstr>PowerPoint Presentation</vt:lpstr>
      <vt:lpstr>PowerPoint Presentation</vt:lpstr>
      <vt:lpstr>PowerPoint Presentation</vt:lpstr>
      <vt:lpstr>RESULT</vt:lpstr>
      <vt:lpstr>CONCLUSION</vt:lpstr>
      <vt:lpstr>“EVERYTHING IS OPEN SOURCE IF YOU CAN CRACK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CAPTURE THE FLAG</dc:title>
  <cp:lastModifiedBy>Kajal De</cp:lastModifiedBy>
  <cp:revision>17</cp:revision>
  <dcterms:modified xsi:type="dcterms:W3CDTF">2023-05-26T01:20:28Z</dcterms:modified>
</cp:coreProperties>
</file>